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2" r:id="rId2"/>
  </p:sldMasterIdLst>
  <p:notesMasterIdLst>
    <p:notesMasterId r:id="rId10"/>
  </p:notesMasterIdLst>
  <p:handoutMasterIdLst>
    <p:handoutMasterId r:id="rId11"/>
  </p:handoutMasterIdLst>
  <p:sldIdLst>
    <p:sldId id="256" r:id="rId3"/>
    <p:sldId id="257" r:id="rId4"/>
    <p:sldId id="263" r:id="rId5"/>
    <p:sldId id="264" r:id="rId6"/>
    <p:sldId id="260" r:id="rId7"/>
    <p:sldId id="265" r:id="rId8"/>
    <p:sldId id="266" r:id="rId9"/>
  </p:sldIdLst>
  <p:sldSz cx="9144000" cy="6858000" type="screen4x3"/>
  <p:notesSz cx="6858000" cy="9144000"/>
  <p:defaultTextStyle>
    <a:defPPr>
      <a:defRPr lang="en-US"/>
    </a:defPPr>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a:srgbClr val="FF00FF"/>
    <a:srgbClr val="FF0066"/>
  </p:clrMru>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中等深淺樣式 4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12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a:spLocks noGrp="1"/>
          </p:cNvSpPr>
          <p:nvPr>
            <p:ph type="hdr" sz="quarter"/>
          </p:nvPr>
        </p:nvSpPr>
        <p:spPr>
          <a:xfrm>
            <a:off x="0" y="0"/>
            <a:ext cx="2971800" cy="457200"/>
          </a:xfrm>
          <a:prstGeom prst="rect">
            <a:avLst/>
          </a:prstGeom>
        </p:spPr>
        <p:txBody>
          <a:bodyPr vert="horz" rtlCol="0"/>
          <a:lstStyle>
            <a:lvl1pPr algn="l" latinLnBrk="0">
              <a:defRPr lang="zh-TW" sz="1200"/>
            </a:lvl1pPr>
          </a:lstStyle>
          <a:p>
            <a:endParaRPr lang="zh-TW"/>
          </a:p>
        </p:txBody>
      </p:sp>
      <p:sp>
        <p:nvSpPr>
          <p:cNvPr id="3" name="Rectangle 2"/>
          <p:cNvSpPr>
            <a:spLocks noGrp="1"/>
          </p:cNvSpPr>
          <p:nvPr>
            <p:ph type="dt" sz="quarter" idx="1"/>
          </p:nvPr>
        </p:nvSpPr>
        <p:spPr>
          <a:xfrm>
            <a:off x="3884613" y="0"/>
            <a:ext cx="2971800" cy="457200"/>
          </a:xfrm>
          <a:prstGeom prst="rect">
            <a:avLst/>
          </a:prstGeom>
        </p:spPr>
        <p:txBody>
          <a:bodyPr vert="horz" rtlCol="0"/>
          <a:lstStyle>
            <a:lvl1pPr algn="r" latinLnBrk="0">
              <a:defRPr lang="zh-TW" sz="1200"/>
            </a:lvl1pPr>
          </a:lstStyle>
          <a:p>
            <a:fld id="{209DC4D6-251A-4E32-9F58-5EF63A864BC7}" type="datetimeFigureOut">
              <a:rPr lang="en-US" altLang="zh-TW" smtClean="0"/>
              <a:pPr/>
              <a:t>3/27/2012</a:t>
            </a:fld>
            <a:endParaRPr lang="zh-TW"/>
          </a:p>
        </p:txBody>
      </p:sp>
      <p:sp>
        <p:nvSpPr>
          <p:cNvPr id="4" name="Rectangle 3"/>
          <p:cNvSpPr>
            <a:spLocks noGrp="1"/>
          </p:cNvSpPr>
          <p:nvPr>
            <p:ph type="ftr" sz="quarter" idx="2"/>
          </p:nvPr>
        </p:nvSpPr>
        <p:spPr>
          <a:xfrm>
            <a:off x="0" y="8685213"/>
            <a:ext cx="2971800" cy="457200"/>
          </a:xfrm>
          <a:prstGeom prst="rect">
            <a:avLst/>
          </a:prstGeom>
        </p:spPr>
        <p:txBody>
          <a:bodyPr vert="horz" rtlCol="0" anchor="b"/>
          <a:lstStyle>
            <a:lvl1pPr algn="l" latinLnBrk="0">
              <a:defRPr lang="zh-TW" sz="1200"/>
            </a:lvl1pPr>
          </a:lstStyle>
          <a:p>
            <a:endParaRPr lang="zh-TW"/>
          </a:p>
        </p:txBody>
      </p:sp>
      <p:sp>
        <p:nvSpPr>
          <p:cNvPr id="5" name="Rectangle 4"/>
          <p:cNvSpPr>
            <a:spLocks noGrp="1"/>
          </p:cNvSpPr>
          <p:nvPr>
            <p:ph type="sldNum" sz="quarter" idx="3"/>
          </p:nvPr>
        </p:nvSpPr>
        <p:spPr>
          <a:xfrm>
            <a:off x="3884613" y="8685213"/>
            <a:ext cx="2971800" cy="457200"/>
          </a:xfrm>
          <a:prstGeom prst="rect">
            <a:avLst/>
          </a:prstGeom>
        </p:spPr>
        <p:txBody>
          <a:bodyPr vert="horz" rtlCol="0" anchor="b"/>
          <a:lstStyle>
            <a:lvl1pPr algn="r" latinLnBrk="0">
              <a:defRPr lang="zh-TW" sz="1200"/>
            </a:lvl1pPr>
          </a:lstStyle>
          <a:p>
            <a:fld id="{8457CA08-D0DF-4B92-803D-2F678DDCE254}" type="slidenum">
              <a:rPr lang="zh-TW" smtClean="0"/>
              <a:pPr/>
              <a:t>‹#›</a:t>
            </a:fld>
            <a:endParaRPr 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a:spLocks noGrp="1"/>
          </p:cNvSpPr>
          <p:nvPr>
            <p:ph type="hdr" sz="quarter"/>
          </p:nvPr>
        </p:nvSpPr>
        <p:spPr>
          <a:xfrm>
            <a:off x="0" y="0"/>
            <a:ext cx="2971800" cy="457200"/>
          </a:xfrm>
          <a:prstGeom prst="rect">
            <a:avLst/>
          </a:prstGeom>
        </p:spPr>
        <p:txBody>
          <a:bodyPr vert="horz" rtlCol="0"/>
          <a:lstStyle>
            <a:lvl1pPr algn="l" latinLnBrk="0">
              <a:defRPr lang="zh-TW" sz="1200"/>
            </a:lvl1pPr>
          </a:lstStyle>
          <a:p>
            <a:endParaRPr lang="zh-TW"/>
          </a:p>
        </p:txBody>
      </p:sp>
      <p:sp>
        <p:nvSpPr>
          <p:cNvPr id="3" name="Rectangle 2"/>
          <p:cNvSpPr>
            <a:spLocks noGrp="1"/>
          </p:cNvSpPr>
          <p:nvPr>
            <p:ph type="dt" idx="1"/>
          </p:nvPr>
        </p:nvSpPr>
        <p:spPr>
          <a:xfrm>
            <a:off x="3884613" y="0"/>
            <a:ext cx="2971800" cy="457200"/>
          </a:xfrm>
          <a:prstGeom prst="rect">
            <a:avLst/>
          </a:prstGeom>
        </p:spPr>
        <p:txBody>
          <a:bodyPr vert="horz" rtlCol="0"/>
          <a:lstStyle>
            <a:lvl1pPr algn="r" latinLnBrk="0">
              <a:defRPr lang="zh-TW" sz="1200"/>
            </a:lvl1pPr>
          </a:lstStyle>
          <a:p>
            <a:fld id="{FE1E7E57-1F10-4268-99D2-CEDBAC6DAB5A}" type="datetimeFigureOut">
              <a:rPr/>
              <a:pPr/>
              <a:t>11.09.06</a:t>
            </a:fld>
            <a:endParaRPr lang="zh-TW"/>
          </a:p>
        </p:txBody>
      </p:sp>
      <p:sp>
        <p:nvSpPr>
          <p:cNvPr id="4" name="Rectangl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zh-TW"/>
          </a:p>
        </p:txBody>
      </p:sp>
      <p:sp>
        <p:nvSpPr>
          <p:cNvPr id="5" name="Rectangle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p>
        </p:txBody>
      </p:sp>
      <p:sp>
        <p:nvSpPr>
          <p:cNvPr id="6" name="Rectangle 5"/>
          <p:cNvSpPr>
            <a:spLocks noGrp="1"/>
          </p:cNvSpPr>
          <p:nvPr>
            <p:ph type="ftr" sz="quarter" idx="4"/>
          </p:nvPr>
        </p:nvSpPr>
        <p:spPr>
          <a:xfrm>
            <a:off x="0" y="8685213"/>
            <a:ext cx="2971800" cy="457200"/>
          </a:xfrm>
          <a:prstGeom prst="rect">
            <a:avLst/>
          </a:prstGeom>
        </p:spPr>
        <p:txBody>
          <a:bodyPr vert="horz" rtlCol="0" anchor="b"/>
          <a:lstStyle>
            <a:lvl1pPr algn="l" latinLnBrk="0">
              <a:defRPr lang="zh-TW" sz="1200"/>
            </a:lvl1pPr>
          </a:lstStyle>
          <a:p>
            <a:endParaRPr lang="zh-TW"/>
          </a:p>
        </p:txBody>
      </p:sp>
      <p:sp>
        <p:nvSpPr>
          <p:cNvPr id="7" name="Rectangle 6"/>
          <p:cNvSpPr>
            <a:spLocks noGrp="1"/>
          </p:cNvSpPr>
          <p:nvPr>
            <p:ph type="sldNum" sz="quarter" idx="5"/>
          </p:nvPr>
        </p:nvSpPr>
        <p:spPr>
          <a:xfrm>
            <a:off x="3884613" y="8685213"/>
            <a:ext cx="2971800" cy="457200"/>
          </a:xfrm>
          <a:prstGeom prst="rect">
            <a:avLst/>
          </a:prstGeom>
        </p:spPr>
        <p:txBody>
          <a:bodyPr vert="horz" rtlCol="0" anchor="b"/>
          <a:lstStyle>
            <a:lvl1pPr algn="r" latinLnBrk="0">
              <a:defRPr lang="zh-TW" sz="1200"/>
            </a:lvl1pPr>
          </a:lstStyle>
          <a:p>
            <a:fld id="{1D2386A3-2E31-4C9B-B0BE-45709ADB9841}" type="slidenum">
              <a:rPr/>
              <a:pPr/>
              <a:t>‹#›</a:t>
            </a:fld>
            <a:endParaRPr lang="zh-TW"/>
          </a:p>
        </p:txBody>
      </p:sp>
    </p:spTree>
  </p:cSld>
  <p:clrMap bg1="lt1" tx1="dk1" bg2="lt2" tx2="dk2" accent1="accent1" accent2="accent2" accent3="accent3" accent4="accent4" accent5="accent5" accent6="accent6" hlink="hlink" folHlink="folHlink"/>
  <p:notesStyle>
    <a:lvl1pPr marL="0" algn="l" rtl="0" latinLnBrk="0">
      <a:defRPr lang="zh-TW" sz="1200" kern="1200">
        <a:solidFill>
          <a:schemeClr val="tx1"/>
        </a:solidFill>
        <a:latin typeface="+mn-lt"/>
        <a:ea typeface="+mn-ea"/>
        <a:cs typeface="+mn-cs"/>
      </a:defRPr>
    </a:lvl1pPr>
    <a:lvl2pPr marL="457200" algn="l" rtl="0">
      <a:defRPr lang="zh-TW" sz="1200" kern="1200">
        <a:solidFill>
          <a:schemeClr val="tx1"/>
        </a:solidFill>
        <a:latin typeface="+mn-lt"/>
        <a:ea typeface="+mn-ea"/>
        <a:cs typeface="+mn-cs"/>
      </a:defRPr>
    </a:lvl2pPr>
    <a:lvl3pPr marL="914400" algn="l" rtl="0">
      <a:defRPr lang="zh-TW" sz="1200" kern="1200">
        <a:solidFill>
          <a:schemeClr val="tx1"/>
        </a:solidFill>
        <a:latin typeface="+mn-lt"/>
        <a:ea typeface="+mn-ea"/>
        <a:cs typeface="+mn-cs"/>
      </a:defRPr>
    </a:lvl3pPr>
    <a:lvl4pPr marL="1371600" algn="l" rtl="0">
      <a:defRPr lang="zh-TW" sz="1200" kern="1200">
        <a:solidFill>
          <a:schemeClr val="tx1"/>
        </a:solidFill>
        <a:latin typeface="+mn-lt"/>
        <a:ea typeface="+mn-ea"/>
        <a:cs typeface="+mn-cs"/>
      </a:defRPr>
    </a:lvl4pPr>
    <a:lvl5pPr marL="1828800" algn="l" rtl="0">
      <a:defRPr lang="zh-TW" sz="1200" kern="1200">
        <a:solidFill>
          <a:schemeClr val="tx1"/>
        </a:solidFill>
        <a:latin typeface="+mn-lt"/>
        <a:ea typeface="+mn-ea"/>
        <a:cs typeface="+mn-cs"/>
      </a:defRPr>
    </a:lvl5pPr>
    <a:lvl6pPr marL="2286000" algn="l" rtl="0">
      <a:defRPr lang="zh-TW" sz="1200" kern="1200">
        <a:solidFill>
          <a:schemeClr val="tx1"/>
        </a:solidFill>
        <a:latin typeface="+mn-lt"/>
        <a:ea typeface="+mn-ea"/>
        <a:cs typeface="+mn-cs"/>
      </a:defRPr>
    </a:lvl6pPr>
    <a:lvl7pPr marL="2743200" algn="l" rtl="0">
      <a:defRPr lang="zh-TW" sz="1200" kern="1200">
        <a:solidFill>
          <a:schemeClr val="tx1"/>
        </a:solidFill>
        <a:latin typeface="+mn-lt"/>
        <a:ea typeface="+mn-ea"/>
        <a:cs typeface="+mn-cs"/>
      </a:defRPr>
    </a:lvl7pPr>
    <a:lvl8pPr marL="3200400" algn="l" rtl="0">
      <a:defRPr lang="zh-TW" sz="1200" kern="1200">
        <a:solidFill>
          <a:schemeClr val="tx1"/>
        </a:solidFill>
        <a:latin typeface="+mn-lt"/>
        <a:ea typeface="+mn-ea"/>
        <a:cs typeface="+mn-cs"/>
      </a:defRPr>
    </a:lvl8pPr>
    <a:lvl9pPr marL="3657600" algn="l" rtl="0">
      <a:defRPr lang="zh-TW"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TW"/>
          </a:p>
        </p:txBody>
      </p:sp>
      <p:sp>
        <p:nvSpPr>
          <p:cNvPr id="4" name="Slide Number Placeholder 3"/>
          <p:cNvSpPr>
            <a:spLocks noGrp="1"/>
          </p:cNvSpPr>
          <p:nvPr>
            <p:ph type="sldNum" sz="quarter" idx="10"/>
          </p:nvPr>
        </p:nvSpPr>
        <p:spPr/>
        <p:txBody>
          <a:bodyPr/>
          <a:lstStyle/>
          <a:p>
            <a:fld id="{1D2386A3-2E31-4C9B-B0BE-45709ADB9841}" type="slidenum">
              <a:rPr lang="zh-TW" smtClean="0"/>
              <a:pPr/>
              <a:t>1</a:t>
            </a:fld>
            <a:endParaRPr lang="zh-TW"/>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TW"/>
          </a:p>
        </p:txBody>
      </p:sp>
      <p:sp>
        <p:nvSpPr>
          <p:cNvPr id="4" name="Slide Number Placeholder 3"/>
          <p:cNvSpPr>
            <a:spLocks noGrp="1"/>
          </p:cNvSpPr>
          <p:nvPr>
            <p:ph type="sldNum" sz="quarter" idx="10"/>
          </p:nvPr>
        </p:nvSpPr>
        <p:spPr/>
        <p:txBody>
          <a:bodyPr/>
          <a:lstStyle/>
          <a:p>
            <a:fld id="{1D2386A3-2E31-4C9B-B0BE-45709ADB9841}" type="slidenum">
              <a:rPr lang="en-US" altLang="zh-TW" smtClean="0"/>
              <a:pPr/>
              <a:t>2</a:t>
            </a:fld>
            <a:endParaRPr lang="zh-TW"/>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TW"/>
          </a:p>
        </p:txBody>
      </p:sp>
      <p:sp>
        <p:nvSpPr>
          <p:cNvPr id="4" name="Slide Number Placeholder 3"/>
          <p:cNvSpPr>
            <a:spLocks noGrp="1"/>
          </p:cNvSpPr>
          <p:nvPr>
            <p:ph type="sldNum" sz="quarter" idx="10"/>
          </p:nvPr>
        </p:nvSpPr>
        <p:spPr/>
        <p:txBody>
          <a:bodyPr/>
          <a:lstStyle/>
          <a:p>
            <a:fld id="{1D2386A3-2E31-4C9B-B0BE-45709ADB9841}" type="slidenum">
              <a:rPr lang="en-US" altLang="zh-TW" smtClean="0"/>
              <a:pPr/>
              <a:t>5</a:t>
            </a:fld>
            <a:endParaRPr lang="zh-TW"/>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14" name="Shape 13"/>
          <p:cNvSpPr>
            <a:spLocks noGrp="1"/>
          </p:cNvSpPr>
          <p:nvPr>
            <p:ph type="ctrTitle"/>
          </p:nvPr>
        </p:nvSpPr>
        <p:spPr>
          <a:xfrm>
            <a:off x="1435608" y="435936"/>
            <a:ext cx="7406640" cy="1472184"/>
          </a:xfrm>
        </p:spPr>
        <p:txBody>
          <a:bodyPr anchor="b"/>
          <a:lstStyle>
            <a:lvl1pPr algn="l" latinLnBrk="0">
              <a:defRPr lang="zh-TW"/>
            </a:lvl1pPr>
            <a:extLst/>
          </a:lstStyle>
          <a:p>
            <a:r>
              <a:rPr lang="zh-TW" altLang="en-US" smtClean="0"/>
              <a:t>按一下以編輯母片標題樣式</a:t>
            </a:r>
            <a:endParaRPr lang="zh-TW"/>
          </a:p>
        </p:txBody>
      </p:sp>
      <p:sp>
        <p:nvSpPr>
          <p:cNvPr id="22" name="Shape 21"/>
          <p:cNvSpPr>
            <a:spLocks noGrp="1"/>
          </p:cNvSpPr>
          <p:nvPr>
            <p:ph type="subTitle" idx="1"/>
          </p:nvPr>
        </p:nvSpPr>
        <p:spPr>
          <a:xfrm>
            <a:off x="1432560" y="1850064"/>
            <a:ext cx="7406640" cy="1752600"/>
          </a:xfrm>
        </p:spPr>
        <p:txBody>
          <a:bodyPr/>
          <a:lstStyle>
            <a:lvl1pPr marL="73152" indent="0" algn="l" latinLnBrk="0">
              <a:buNone/>
              <a:defRPr lang="zh-TW"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zh-TW" altLang="en-US" smtClean="0"/>
              <a:t>按一下以編輯母片副標題樣式</a:t>
            </a:r>
            <a:endParaRPr lang="zh-TW"/>
          </a:p>
        </p:txBody>
      </p:sp>
      <p:sp>
        <p:nvSpPr>
          <p:cNvPr id="7" name="Shape 6"/>
          <p:cNvSpPr>
            <a:spLocks noGrp="1"/>
          </p:cNvSpPr>
          <p:nvPr>
            <p:ph type="dt" sz="half" idx="10"/>
          </p:nvPr>
        </p:nvSpPr>
        <p:spPr/>
        <p:txBody>
          <a:bodyPr/>
          <a:lstStyle>
            <a:extLst/>
          </a:lstStyle>
          <a:p>
            <a:r>
              <a:rPr lang="en-US" altLang="zh-TW" smtClean="0"/>
              <a:t>11.09.06</a:t>
            </a:r>
            <a:endParaRPr lang="zh-TW"/>
          </a:p>
        </p:txBody>
      </p:sp>
      <p:sp>
        <p:nvSpPr>
          <p:cNvPr id="20" name="Shape 19"/>
          <p:cNvSpPr>
            <a:spLocks noGrp="1"/>
          </p:cNvSpPr>
          <p:nvPr>
            <p:ph type="ftr" sz="quarter" idx="11"/>
          </p:nvPr>
        </p:nvSpPr>
        <p:spPr/>
        <p:txBody>
          <a:bodyPr/>
          <a:lstStyle>
            <a:extLst/>
          </a:lstStyle>
          <a:p>
            <a:endParaRPr lang="zh-TW"/>
          </a:p>
        </p:txBody>
      </p:sp>
      <p:sp>
        <p:nvSpPr>
          <p:cNvPr id="10" name="Shape 9"/>
          <p:cNvSpPr>
            <a:spLocks noGrp="1"/>
          </p:cNvSpPr>
          <p:nvPr>
            <p:ph type="sldNum" sz="quarter" idx="12"/>
          </p:nvPr>
        </p:nvSpPr>
        <p:spPr/>
        <p:txBody>
          <a:bodyPr/>
          <a:lstStyle>
            <a:extLst/>
          </a:lstStyle>
          <a:p>
            <a:fld id="{E5C7EF4D-DD50-400C-9F04-EB20CB99416E}" type="slidenum">
              <a:rPr lang="zh-TW" sz="2800">
                <a:solidFill>
                  <a:schemeClr val="tx2"/>
                </a:solidFill>
              </a:rPr>
              <a:pPr/>
              <a:t>‹#›</a:t>
            </a:fld>
            <a:endParaRPr lang="zh-TW"/>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zh-TW"/>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Shape 1"/>
          <p:cNvSpPr>
            <a:spLocks noGrp="1"/>
          </p:cNvSpPr>
          <p:nvPr>
            <p:ph type="title"/>
          </p:nvPr>
        </p:nvSpPr>
        <p:spPr/>
        <p:txBody>
          <a:bodyPr/>
          <a:lstStyle>
            <a:extLst/>
          </a:lstStyle>
          <a:p>
            <a:r>
              <a:rPr lang="zh-TW" altLang="en-US" smtClean="0"/>
              <a:t>按一下以編輯母片標題樣式</a:t>
            </a:r>
            <a:endParaRPr lang="zh-TW"/>
          </a:p>
        </p:txBody>
      </p:sp>
      <p:sp>
        <p:nvSpPr>
          <p:cNvPr id="3" name="Shape 2"/>
          <p:cNvSpPr>
            <a:spLocks noGrp="1"/>
          </p:cNvSpPr>
          <p:nvPr>
            <p:ph type="body" orient="vert" idx="1"/>
          </p:nvPr>
        </p:nvSpPr>
        <p:spPr/>
        <p:txBody>
          <a:bodyPr vert="eaVert"/>
          <a:lstStyle>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p>
        </p:txBody>
      </p:sp>
      <p:sp>
        <p:nvSpPr>
          <p:cNvPr id="4" name="Shape 3"/>
          <p:cNvSpPr>
            <a:spLocks noGrp="1"/>
          </p:cNvSpPr>
          <p:nvPr>
            <p:ph type="dt" sz="half" idx="10"/>
          </p:nvPr>
        </p:nvSpPr>
        <p:spPr/>
        <p:txBody>
          <a:bodyPr/>
          <a:lstStyle>
            <a:extLst/>
          </a:lstStyle>
          <a:p>
            <a:r>
              <a:rPr lang="en-US" altLang="zh-TW" smtClean="0"/>
              <a:t>11.09.06</a:t>
            </a:r>
            <a:endParaRPr lang="zh-TW"/>
          </a:p>
        </p:txBody>
      </p:sp>
      <p:sp>
        <p:nvSpPr>
          <p:cNvPr id="5" name="Shape 4"/>
          <p:cNvSpPr>
            <a:spLocks noGrp="1"/>
          </p:cNvSpPr>
          <p:nvPr>
            <p:ph type="ftr" sz="quarter" idx="11"/>
          </p:nvPr>
        </p:nvSpPr>
        <p:spPr/>
        <p:txBody>
          <a:bodyPr/>
          <a:lstStyle>
            <a:extLst/>
          </a:lstStyle>
          <a:p>
            <a:endParaRPr lang="zh-TW"/>
          </a:p>
        </p:txBody>
      </p:sp>
      <p:sp>
        <p:nvSpPr>
          <p:cNvPr id="6" name="Shape 5"/>
          <p:cNvSpPr>
            <a:spLocks noGrp="1"/>
          </p:cNvSpPr>
          <p:nvPr>
            <p:ph type="sldNum" sz="quarter" idx="12"/>
          </p:nvPr>
        </p:nvSpPr>
        <p:spPr/>
        <p:txBody>
          <a:bodyPr/>
          <a:lstStyle>
            <a:extLst/>
          </a:lstStyle>
          <a:p>
            <a:fld id="{E5C7EF4D-DD50-400C-9F04-EB20CB99416E}" type="slidenum">
              <a:rPr lang="zh-TW" sz="2800">
                <a:solidFill>
                  <a:schemeClr val="tx2"/>
                </a:solidFill>
              </a:rPr>
              <a:pPr/>
              <a:t>‹#›</a:t>
            </a:fld>
            <a:endParaRPr 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Shape 1"/>
          <p:cNvSpPr>
            <a:spLocks noGrp="1"/>
          </p:cNvSpPr>
          <p:nvPr>
            <p:ph type="title" orient="vert"/>
          </p:nvPr>
        </p:nvSpPr>
        <p:spPr>
          <a:xfrm>
            <a:off x="6858000" y="274639"/>
            <a:ext cx="1828800" cy="5851525"/>
          </a:xfrm>
        </p:spPr>
        <p:txBody>
          <a:bodyPr vert="eaVert"/>
          <a:lstStyle>
            <a:extLst/>
          </a:lstStyle>
          <a:p>
            <a:r>
              <a:rPr lang="zh-TW" altLang="en-US" smtClean="0"/>
              <a:t>按一下以編輯母片標題樣式</a:t>
            </a:r>
            <a:endParaRPr lang="zh-TW"/>
          </a:p>
        </p:txBody>
      </p:sp>
      <p:sp>
        <p:nvSpPr>
          <p:cNvPr id="3" name="Shape 2"/>
          <p:cNvSpPr>
            <a:spLocks noGrp="1"/>
          </p:cNvSpPr>
          <p:nvPr>
            <p:ph type="body" orient="vert" idx="1"/>
          </p:nvPr>
        </p:nvSpPr>
        <p:spPr>
          <a:xfrm>
            <a:off x="1143000" y="274640"/>
            <a:ext cx="5562600" cy="5851525"/>
          </a:xfrm>
        </p:spPr>
        <p:txBody>
          <a:bodyPr vert="eaVert"/>
          <a:lstStyle>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p>
        </p:txBody>
      </p:sp>
      <p:sp>
        <p:nvSpPr>
          <p:cNvPr id="4" name="Shape 3"/>
          <p:cNvSpPr>
            <a:spLocks noGrp="1"/>
          </p:cNvSpPr>
          <p:nvPr>
            <p:ph type="dt" sz="half" idx="10"/>
          </p:nvPr>
        </p:nvSpPr>
        <p:spPr/>
        <p:txBody>
          <a:bodyPr/>
          <a:lstStyle>
            <a:extLst/>
          </a:lstStyle>
          <a:p>
            <a:r>
              <a:rPr lang="en-US" altLang="zh-TW" smtClean="0"/>
              <a:t>11.09.06</a:t>
            </a:r>
            <a:endParaRPr lang="zh-TW"/>
          </a:p>
        </p:txBody>
      </p:sp>
      <p:sp>
        <p:nvSpPr>
          <p:cNvPr id="5" name="Shape 4"/>
          <p:cNvSpPr>
            <a:spLocks noGrp="1"/>
          </p:cNvSpPr>
          <p:nvPr>
            <p:ph type="ftr" sz="quarter" idx="11"/>
          </p:nvPr>
        </p:nvSpPr>
        <p:spPr/>
        <p:txBody>
          <a:bodyPr/>
          <a:lstStyle>
            <a:extLst/>
          </a:lstStyle>
          <a:p>
            <a:endParaRPr lang="zh-TW"/>
          </a:p>
        </p:txBody>
      </p:sp>
      <p:sp>
        <p:nvSpPr>
          <p:cNvPr id="6" name="Shape 5"/>
          <p:cNvSpPr>
            <a:spLocks noGrp="1"/>
          </p:cNvSpPr>
          <p:nvPr>
            <p:ph type="sldNum" sz="quarter" idx="12"/>
          </p:nvPr>
        </p:nvSpPr>
        <p:spPr/>
        <p:txBody>
          <a:bodyPr/>
          <a:lstStyle>
            <a:extLst/>
          </a:lstStyle>
          <a:p>
            <a:fld id="{E5C7EF4D-DD50-400C-9F04-EB20CB99416E}" type="slidenum">
              <a:rPr lang="zh-TW" sz="2800">
                <a:solidFill>
                  <a:schemeClr val="tx2"/>
                </a:solidFill>
              </a:rPr>
              <a:pPr/>
              <a:t>‹#›</a:t>
            </a:fld>
            <a:endParaRPr 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Shape 1"/>
          <p:cNvSpPr>
            <a:spLocks noGrp="1"/>
          </p:cNvSpPr>
          <p:nvPr>
            <p:ph type="title"/>
          </p:nvPr>
        </p:nvSpPr>
        <p:spPr/>
        <p:txBody>
          <a:bodyPr/>
          <a:lstStyle>
            <a:extLst/>
          </a:lstStyle>
          <a:p>
            <a:r>
              <a:rPr lang="zh-TW" altLang="en-US" smtClean="0"/>
              <a:t>按一下以編輯母片標題樣式</a:t>
            </a:r>
            <a:endParaRPr lang="zh-TW"/>
          </a:p>
        </p:txBody>
      </p:sp>
      <p:sp>
        <p:nvSpPr>
          <p:cNvPr id="3" name="Shape 2"/>
          <p:cNvSpPr>
            <a:spLocks noGrp="1"/>
          </p:cNvSpPr>
          <p:nvPr>
            <p:ph idx="1"/>
          </p:nvPr>
        </p:nvSpPr>
        <p:spPr/>
        <p:txBody>
          <a:bodyPr/>
          <a:lstStyle>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p>
        </p:txBody>
      </p:sp>
      <p:sp>
        <p:nvSpPr>
          <p:cNvPr id="4" name="Shape 3"/>
          <p:cNvSpPr>
            <a:spLocks noGrp="1"/>
          </p:cNvSpPr>
          <p:nvPr>
            <p:ph type="dt" sz="half" idx="10"/>
          </p:nvPr>
        </p:nvSpPr>
        <p:spPr/>
        <p:txBody>
          <a:bodyPr/>
          <a:lstStyle>
            <a:extLst/>
          </a:lstStyle>
          <a:p>
            <a:r>
              <a:rPr lang="en-US" altLang="zh-TW" smtClean="0"/>
              <a:t>11.09.06</a:t>
            </a:r>
            <a:endParaRPr lang="zh-TW"/>
          </a:p>
        </p:txBody>
      </p:sp>
      <p:sp>
        <p:nvSpPr>
          <p:cNvPr id="5" name="Shape 4"/>
          <p:cNvSpPr>
            <a:spLocks noGrp="1"/>
          </p:cNvSpPr>
          <p:nvPr>
            <p:ph type="ftr" sz="quarter" idx="11"/>
          </p:nvPr>
        </p:nvSpPr>
        <p:spPr/>
        <p:txBody>
          <a:bodyPr/>
          <a:lstStyle>
            <a:extLst/>
          </a:lstStyle>
          <a:p>
            <a:endParaRPr lang="zh-TW"/>
          </a:p>
        </p:txBody>
      </p:sp>
      <p:sp>
        <p:nvSpPr>
          <p:cNvPr id="6" name="Shape 5"/>
          <p:cNvSpPr>
            <a:spLocks noGrp="1"/>
          </p:cNvSpPr>
          <p:nvPr>
            <p:ph type="sldNum" sz="quarter" idx="12"/>
          </p:nvPr>
        </p:nvSpPr>
        <p:spPr/>
        <p:txBody>
          <a:bodyPr/>
          <a:lstStyle>
            <a:extLst/>
          </a:lstStyle>
          <a:p>
            <a:fld id="{E5C7EF4D-DD50-400C-9F04-EB20CB99416E}" type="slidenum">
              <a:rPr lang="zh-TW" sz="2800">
                <a:solidFill>
                  <a:schemeClr val="tx2"/>
                </a:solidFill>
              </a:rPr>
              <a:pPr/>
              <a:t>‹#›</a:t>
            </a:fld>
            <a:endParaRPr 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首">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zh-TW"/>
          </a:p>
        </p:txBody>
      </p:sp>
      <p:sp>
        <p:nvSpPr>
          <p:cNvPr id="2" name="Shape 1"/>
          <p:cNvSpPr>
            <a:spLocks noGrp="1"/>
          </p:cNvSpPr>
          <p:nvPr>
            <p:ph type="title"/>
          </p:nvPr>
        </p:nvSpPr>
        <p:spPr>
          <a:xfrm>
            <a:off x="2578392" y="2600325"/>
            <a:ext cx="6400800" cy="2286000"/>
          </a:xfrm>
        </p:spPr>
        <p:txBody>
          <a:bodyPr anchor="t"/>
          <a:lstStyle>
            <a:lvl1pPr algn="l" latinLnBrk="0">
              <a:lnSpc>
                <a:spcPts val="4500"/>
              </a:lnSpc>
              <a:buNone/>
              <a:defRPr lang="zh-TW" sz="4000" b="1" cap="all"/>
            </a:lvl1pPr>
            <a:extLst/>
          </a:lstStyle>
          <a:p>
            <a:r>
              <a:rPr lang="zh-TW" altLang="en-US" smtClean="0"/>
              <a:t>按一下以編輯母片標題樣式</a:t>
            </a:r>
            <a:endParaRPr lang="zh-TW"/>
          </a:p>
        </p:txBody>
      </p:sp>
      <p:sp>
        <p:nvSpPr>
          <p:cNvPr id="3" name="Shape 2"/>
          <p:cNvSpPr>
            <a:spLocks noGrp="1"/>
          </p:cNvSpPr>
          <p:nvPr>
            <p:ph type="body" idx="1"/>
          </p:nvPr>
        </p:nvSpPr>
        <p:spPr>
          <a:xfrm>
            <a:off x="2578392" y="1100138"/>
            <a:ext cx="6400800" cy="1509712"/>
          </a:xfrm>
        </p:spPr>
        <p:txBody>
          <a:bodyPr anchor="b"/>
          <a:lstStyle>
            <a:lvl1pPr marL="27432" indent="0" latinLnBrk="0">
              <a:lnSpc>
                <a:spcPts val="2300"/>
              </a:lnSpc>
              <a:spcBef>
                <a:spcPts val="0"/>
              </a:spcBef>
              <a:buNone/>
              <a:defRPr lang="zh-TW" sz="2000">
                <a:solidFill>
                  <a:schemeClr val="tx2">
                    <a:shade val="30000"/>
                    <a:satMod val="150000"/>
                  </a:schemeClr>
                </a:solidFill>
              </a:defRPr>
            </a:lvl1pPr>
            <a:lvl2pPr>
              <a:buNone/>
              <a:defRPr lang="zh-TW" sz="1800">
                <a:solidFill>
                  <a:schemeClr val="tx1">
                    <a:tint val="75000"/>
                  </a:schemeClr>
                </a:solidFill>
              </a:defRPr>
            </a:lvl2pPr>
            <a:lvl3pPr>
              <a:buNone/>
              <a:defRPr lang="zh-TW" sz="1600">
                <a:solidFill>
                  <a:schemeClr val="tx1">
                    <a:tint val="75000"/>
                  </a:schemeClr>
                </a:solidFill>
              </a:defRPr>
            </a:lvl3pPr>
            <a:lvl4pPr>
              <a:buNone/>
              <a:defRPr lang="zh-TW" sz="1400">
                <a:solidFill>
                  <a:schemeClr val="tx1">
                    <a:tint val="75000"/>
                  </a:schemeClr>
                </a:solidFill>
              </a:defRPr>
            </a:lvl4pPr>
            <a:lvl5pPr>
              <a:buNone/>
              <a:defRPr lang="zh-TW" sz="1400">
                <a:solidFill>
                  <a:schemeClr val="tx1">
                    <a:tint val="75000"/>
                  </a:schemeClr>
                </a:solidFill>
              </a:defRPr>
            </a:lvl5pPr>
            <a:extLst/>
          </a:lstStyle>
          <a:p>
            <a:pPr lvl="0"/>
            <a:r>
              <a:rPr lang="zh-TW" altLang="en-US" smtClean="0"/>
              <a:t>按一下以編輯母片文字樣式</a:t>
            </a:r>
          </a:p>
        </p:txBody>
      </p:sp>
      <p:sp>
        <p:nvSpPr>
          <p:cNvPr id="4" name="Shape 3"/>
          <p:cNvSpPr>
            <a:spLocks noGrp="1"/>
          </p:cNvSpPr>
          <p:nvPr>
            <p:ph type="dt" sz="half" idx="10"/>
          </p:nvPr>
        </p:nvSpPr>
        <p:spPr/>
        <p:txBody>
          <a:bodyPr/>
          <a:lstStyle>
            <a:extLst/>
          </a:lstStyle>
          <a:p>
            <a:r>
              <a:rPr lang="en-US" altLang="zh-TW" smtClean="0"/>
              <a:t>11.09.06</a:t>
            </a:r>
            <a:endParaRPr lang="zh-TW"/>
          </a:p>
        </p:txBody>
      </p:sp>
      <p:sp>
        <p:nvSpPr>
          <p:cNvPr id="5" name="Shape 4"/>
          <p:cNvSpPr>
            <a:spLocks noGrp="1"/>
          </p:cNvSpPr>
          <p:nvPr>
            <p:ph type="ftr" sz="quarter" idx="11"/>
          </p:nvPr>
        </p:nvSpPr>
        <p:spPr/>
        <p:txBody>
          <a:bodyPr/>
          <a:lstStyle>
            <a:extLst/>
          </a:lstStyle>
          <a:p>
            <a:endParaRPr lang="zh-TW"/>
          </a:p>
        </p:txBody>
      </p:sp>
      <p:sp>
        <p:nvSpPr>
          <p:cNvPr id="6" name="Shape 5"/>
          <p:cNvSpPr>
            <a:spLocks noGrp="1"/>
          </p:cNvSpPr>
          <p:nvPr>
            <p:ph type="sldNum" sz="quarter" idx="12"/>
          </p:nvPr>
        </p:nvSpPr>
        <p:spPr/>
        <p:txBody>
          <a:bodyPr/>
          <a:lstStyle>
            <a:extLst/>
          </a:lstStyle>
          <a:p>
            <a:fld id="{A86442B7-F7A6-44F5-A940-BF91B5A1AE3C}" type="slidenum">
              <a:rPr/>
              <a:pPr/>
              <a:t>‹#›</a:t>
            </a:fld>
            <a:endParaRPr lang="zh-TW"/>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zh-TW"/>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zh-TW"/>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兩項物件">
    <p:spTree>
      <p:nvGrpSpPr>
        <p:cNvPr id="1" name=""/>
        <p:cNvGrpSpPr/>
        <p:nvPr/>
      </p:nvGrpSpPr>
      <p:grpSpPr>
        <a:xfrm>
          <a:off x="0" y="0"/>
          <a:ext cx="0" cy="0"/>
          <a:chOff x="0" y="0"/>
          <a:chExt cx="0" cy="0"/>
        </a:xfrm>
      </p:grpSpPr>
      <p:sp>
        <p:nvSpPr>
          <p:cNvPr id="9" name="Pie 8"/>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zh-TW"/>
          </a:p>
        </p:txBody>
      </p:sp>
      <p:sp>
        <p:nvSpPr>
          <p:cNvPr id="10" name="Oval 9"/>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zh-TW"/>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zh-TW"/>
          </a:p>
        </p:txBody>
      </p:sp>
      <p:sp>
        <p:nvSpPr>
          <p:cNvPr id="12" name="Rectangle 11"/>
          <p:cNvSpPr/>
          <p:nvPr/>
        </p:nvSpPr>
        <p:spPr>
          <a:xfrm>
            <a:off x="1033974" y="-54"/>
            <a:ext cx="8131127"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zh-TW"/>
          </a:p>
        </p:txBody>
      </p:sp>
      <p:sp>
        <p:nvSpPr>
          <p:cNvPr id="2" name="Shape 1"/>
          <p:cNvSpPr>
            <a:spLocks noGrp="1"/>
          </p:cNvSpPr>
          <p:nvPr>
            <p:ph type="title"/>
          </p:nvPr>
        </p:nvSpPr>
        <p:spPr>
          <a:xfrm>
            <a:off x="1435608" y="274320"/>
            <a:ext cx="7498080" cy="1143000"/>
          </a:xfrm>
        </p:spPr>
        <p:txBody>
          <a:bodyPr/>
          <a:lstStyle>
            <a:extLst/>
          </a:lstStyle>
          <a:p>
            <a:r>
              <a:rPr lang="zh-TW" altLang="en-US" smtClean="0"/>
              <a:t>按一下以編輯母片標題樣式</a:t>
            </a:r>
            <a:endParaRPr lang="zh-TW"/>
          </a:p>
        </p:txBody>
      </p:sp>
      <p:sp>
        <p:nvSpPr>
          <p:cNvPr id="3" name="Shape 2"/>
          <p:cNvSpPr>
            <a:spLocks noGrp="1"/>
          </p:cNvSpPr>
          <p:nvPr>
            <p:ph sz="half" idx="1"/>
          </p:nvPr>
        </p:nvSpPr>
        <p:spPr>
          <a:xfrm>
            <a:off x="1435608" y="1524000"/>
            <a:ext cx="3657600" cy="4663440"/>
          </a:xfrm>
        </p:spPr>
        <p:txBody>
          <a:bodyPr/>
          <a:lstStyle>
            <a:lvl1pPr latinLnBrk="0">
              <a:defRPr lang="zh-TW" sz="2800"/>
            </a:lvl1pPr>
            <a:lvl2pPr>
              <a:defRPr lang="zh-TW" sz="2400"/>
            </a:lvl2pPr>
            <a:lvl3pPr>
              <a:defRPr lang="zh-TW" sz="2000"/>
            </a:lvl3pPr>
            <a:lvl4pPr>
              <a:defRPr lang="zh-TW" sz="1800"/>
            </a:lvl4pPr>
            <a:lvl5pPr>
              <a:defRPr lang="zh-TW" sz="1800"/>
            </a:lvl5pPr>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p>
        </p:txBody>
      </p:sp>
      <p:sp>
        <p:nvSpPr>
          <p:cNvPr id="4" name="Shape 3"/>
          <p:cNvSpPr>
            <a:spLocks noGrp="1"/>
          </p:cNvSpPr>
          <p:nvPr>
            <p:ph sz="half" idx="2"/>
          </p:nvPr>
        </p:nvSpPr>
        <p:spPr>
          <a:xfrm>
            <a:off x="5276088" y="1524000"/>
            <a:ext cx="3657600" cy="4663440"/>
          </a:xfrm>
        </p:spPr>
        <p:txBody>
          <a:bodyPr/>
          <a:lstStyle>
            <a:lvl1pPr latinLnBrk="0">
              <a:defRPr lang="zh-TW" sz="2800"/>
            </a:lvl1pPr>
            <a:lvl2pPr>
              <a:defRPr lang="zh-TW" sz="2400"/>
            </a:lvl2pPr>
            <a:lvl3pPr>
              <a:defRPr lang="zh-TW" sz="2000"/>
            </a:lvl3pPr>
            <a:lvl4pPr>
              <a:defRPr lang="zh-TW" sz="1800"/>
            </a:lvl4pPr>
            <a:lvl5pPr>
              <a:defRPr lang="zh-TW" sz="1800"/>
            </a:lvl5pPr>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p>
        </p:txBody>
      </p:sp>
      <p:sp>
        <p:nvSpPr>
          <p:cNvPr id="5" name="Shape 4"/>
          <p:cNvSpPr>
            <a:spLocks noGrp="1"/>
          </p:cNvSpPr>
          <p:nvPr>
            <p:ph type="dt" sz="half" idx="10"/>
          </p:nvPr>
        </p:nvSpPr>
        <p:spPr/>
        <p:txBody>
          <a:bodyPr/>
          <a:lstStyle>
            <a:extLst/>
          </a:lstStyle>
          <a:p>
            <a:r>
              <a:rPr lang="en-US" altLang="zh-TW" smtClean="0"/>
              <a:t>11.09.06</a:t>
            </a:r>
            <a:endParaRPr lang="zh-TW"/>
          </a:p>
        </p:txBody>
      </p:sp>
      <p:sp>
        <p:nvSpPr>
          <p:cNvPr id="6" name="Shape 5"/>
          <p:cNvSpPr>
            <a:spLocks noGrp="1"/>
          </p:cNvSpPr>
          <p:nvPr>
            <p:ph type="ftr" sz="quarter" idx="11"/>
          </p:nvPr>
        </p:nvSpPr>
        <p:spPr/>
        <p:txBody>
          <a:bodyPr/>
          <a:lstStyle>
            <a:extLst/>
          </a:lstStyle>
          <a:p>
            <a:endParaRPr lang="zh-TW"/>
          </a:p>
        </p:txBody>
      </p:sp>
      <p:sp>
        <p:nvSpPr>
          <p:cNvPr id="7" name="Shape 6"/>
          <p:cNvSpPr>
            <a:spLocks noGrp="1"/>
          </p:cNvSpPr>
          <p:nvPr>
            <p:ph type="sldNum" sz="quarter" idx="12"/>
          </p:nvPr>
        </p:nvSpPr>
        <p:spPr/>
        <p:txBody>
          <a:bodyPr/>
          <a:lstStyle>
            <a:extLst/>
          </a:lstStyle>
          <a:p>
            <a:fld id="{A86442B7-F7A6-44F5-A940-BF91B5A1AE3C}" type="slidenum">
              <a:rPr/>
              <a:pPr/>
              <a:t>‹#›</a:t>
            </a:fld>
            <a:endParaRPr 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Shape 1"/>
          <p:cNvSpPr>
            <a:spLocks noGrp="1"/>
          </p:cNvSpPr>
          <p:nvPr>
            <p:ph type="title"/>
          </p:nvPr>
        </p:nvSpPr>
        <p:spPr>
          <a:xfrm>
            <a:off x="457200" y="5160336"/>
            <a:ext cx="8229600" cy="1143000"/>
          </a:xfrm>
        </p:spPr>
        <p:txBody>
          <a:bodyPr anchor="ctr"/>
          <a:lstStyle>
            <a:lvl1pPr algn="ctr" latinLnBrk="0">
              <a:defRPr lang="zh-TW" sz="4500" b="1" cap="none" baseline="0"/>
            </a:lvl1pPr>
            <a:extLst/>
          </a:lstStyle>
          <a:p>
            <a:r>
              <a:rPr lang="zh-TW" altLang="en-US" smtClean="0"/>
              <a:t>按一下以編輯母片標題樣式</a:t>
            </a:r>
            <a:endParaRPr lang="zh-TW"/>
          </a:p>
        </p:txBody>
      </p:sp>
      <p:sp>
        <p:nvSpPr>
          <p:cNvPr id="3" name="Shap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283464" algn="l" latinLnBrk="0">
              <a:lnSpc>
                <a:spcPct val="100000"/>
              </a:lnSpc>
              <a:spcBef>
                <a:spcPts val="100"/>
              </a:spcBef>
              <a:buNone/>
              <a:defRPr lang="zh-TW" sz="1900" b="0">
                <a:solidFill>
                  <a:schemeClr val="tx1"/>
                </a:solidFill>
              </a:defRPr>
            </a:lvl1pPr>
            <a:lvl2pPr>
              <a:buNone/>
              <a:defRPr lang="zh-TW" sz="2000" b="1"/>
            </a:lvl2pPr>
            <a:lvl3pPr>
              <a:buNone/>
              <a:defRPr lang="zh-TW" sz="1800" b="1"/>
            </a:lvl3pPr>
            <a:lvl4pPr>
              <a:buNone/>
              <a:defRPr lang="zh-TW" sz="1600" b="1"/>
            </a:lvl4pPr>
            <a:lvl5pPr>
              <a:buNone/>
              <a:defRPr lang="zh-TW" sz="1600" b="1"/>
            </a:lvl5pPr>
            <a:extLst/>
          </a:lstStyle>
          <a:p>
            <a:pPr lvl="0"/>
            <a:r>
              <a:rPr lang="zh-TW" altLang="en-US" smtClean="0"/>
              <a:t>按一下以編輯母片文字樣式</a:t>
            </a:r>
          </a:p>
        </p:txBody>
      </p:sp>
      <p:sp>
        <p:nvSpPr>
          <p:cNvPr id="4" name="Shap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283464" algn="l" latinLnBrk="0">
              <a:lnSpc>
                <a:spcPct val="100000"/>
              </a:lnSpc>
              <a:spcBef>
                <a:spcPts val="100"/>
              </a:spcBef>
              <a:buNone/>
              <a:defRPr lang="zh-TW" sz="1900" b="0">
                <a:solidFill>
                  <a:schemeClr val="tx1"/>
                </a:solidFill>
              </a:defRPr>
            </a:lvl1pPr>
            <a:lvl2pPr>
              <a:buNone/>
              <a:defRPr lang="zh-TW" sz="2000" b="1"/>
            </a:lvl2pPr>
            <a:lvl3pPr>
              <a:buNone/>
              <a:defRPr lang="zh-TW" sz="1800" b="1"/>
            </a:lvl3pPr>
            <a:lvl4pPr>
              <a:buNone/>
              <a:defRPr lang="zh-TW" sz="1600" b="1"/>
            </a:lvl4pPr>
            <a:lvl5pPr>
              <a:buNone/>
              <a:defRPr lang="zh-TW" sz="1600" b="1"/>
            </a:lvl5pPr>
            <a:extLst/>
          </a:lstStyle>
          <a:p>
            <a:pPr lvl="0"/>
            <a:r>
              <a:rPr lang="zh-TW" altLang="en-US" smtClean="0"/>
              <a:t>按一下以編輯母片文字樣式</a:t>
            </a:r>
          </a:p>
        </p:txBody>
      </p:sp>
      <p:sp>
        <p:nvSpPr>
          <p:cNvPr id="5" name="Shape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latinLnBrk="0">
              <a:lnSpc>
                <a:spcPct val="100000"/>
              </a:lnSpc>
              <a:spcBef>
                <a:spcPts val="700"/>
              </a:spcBef>
              <a:defRPr lang="zh-TW" sz="2400"/>
            </a:lvl1pPr>
            <a:lvl2pPr>
              <a:lnSpc>
                <a:spcPct val="100000"/>
              </a:lnSpc>
              <a:spcBef>
                <a:spcPts val="700"/>
              </a:spcBef>
              <a:defRPr lang="zh-TW" sz="2000"/>
            </a:lvl2pPr>
            <a:lvl3pPr>
              <a:lnSpc>
                <a:spcPct val="100000"/>
              </a:lnSpc>
              <a:spcBef>
                <a:spcPts val="700"/>
              </a:spcBef>
              <a:defRPr lang="zh-TW" sz="1800"/>
            </a:lvl3pPr>
            <a:lvl4pPr>
              <a:lnSpc>
                <a:spcPct val="100000"/>
              </a:lnSpc>
              <a:spcBef>
                <a:spcPts val="700"/>
              </a:spcBef>
              <a:defRPr lang="zh-TW" sz="1600"/>
            </a:lvl4pPr>
            <a:lvl5pPr>
              <a:lnSpc>
                <a:spcPct val="100000"/>
              </a:lnSpc>
              <a:spcBef>
                <a:spcPts val="700"/>
              </a:spcBef>
              <a:defRPr lang="zh-TW" sz="1600"/>
            </a:lvl5pPr>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p>
        </p:txBody>
      </p:sp>
      <p:sp>
        <p:nvSpPr>
          <p:cNvPr id="6" name="Shape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latinLnBrk="0">
              <a:lnSpc>
                <a:spcPct val="100000"/>
              </a:lnSpc>
              <a:spcBef>
                <a:spcPts val="700"/>
              </a:spcBef>
              <a:defRPr lang="zh-TW" sz="2400"/>
            </a:lvl1pPr>
            <a:lvl2pPr>
              <a:lnSpc>
                <a:spcPct val="100000"/>
              </a:lnSpc>
              <a:spcBef>
                <a:spcPts val="700"/>
              </a:spcBef>
              <a:defRPr lang="zh-TW" sz="2000"/>
            </a:lvl2pPr>
            <a:lvl3pPr>
              <a:lnSpc>
                <a:spcPct val="100000"/>
              </a:lnSpc>
              <a:spcBef>
                <a:spcPts val="700"/>
              </a:spcBef>
              <a:defRPr lang="zh-TW" sz="1800"/>
            </a:lvl3pPr>
            <a:lvl4pPr>
              <a:lnSpc>
                <a:spcPct val="100000"/>
              </a:lnSpc>
              <a:spcBef>
                <a:spcPts val="700"/>
              </a:spcBef>
              <a:defRPr lang="zh-TW" sz="1600"/>
            </a:lvl4pPr>
            <a:lvl5pPr>
              <a:lnSpc>
                <a:spcPct val="100000"/>
              </a:lnSpc>
              <a:spcBef>
                <a:spcPts val="700"/>
              </a:spcBef>
              <a:defRPr lang="zh-TW" sz="1600"/>
            </a:lvl5pPr>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p>
        </p:txBody>
      </p:sp>
      <p:sp>
        <p:nvSpPr>
          <p:cNvPr id="7" name="Shape 6"/>
          <p:cNvSpPr>
            <a:spLocks noGrp="1"/>
          </p:cNvSpPr>
          <p:nvPr>
            <p:ph type="dt" sz="half" idx="10"/>
          </p:nvPr>
        </p:nvSpPr>
        <p:spPr/>
        <p:txBody>
          <a:bodyPr/>
          <a:lstStyle>
            <a:extLst/>
          </a:lstStyle>
          <a:p>
            <a:r>
              <a:rPr lang="en-US" altLang="zh-TW" smtClean="0"/>
              <a:t>11.09.06</a:t>
            </a:r>
            <a:endParaRPr lang="zh-TW"/>
          </a:p>
        </p:txBody>
      </p:sp>
      <p:sp>
        <p:nvSpPr>
          <p:cNvPr id="8" name="Shape 7"/>
          <p:cNvSpPr>
            <a:spLocks noGrp="1"/>
          </p:cNvSpPr>
          <p:nvPr>
            <p:ph type="ftr" sz="quarter" idx="11"/>
          </p:nvPr>
        </p:nvSpPr>
        <p:spPr/>
        <p:txBody>
          <a:bodyPr/>
          <a:lstStyle>
            <a:extLst/>
          </a:lstStyle>
          <a:p>
            <a:endParaRPr lang="zh-TW"/>
          </a:p>
        </p:txBody>
      </p:sp>
      <p:sp>
        <p:nvSpPr>
          <p:cNvPr id="9" name="Shape 8"/>
          <p:cNvSpPr>
            <a:spLocks noGrp="1"/>
          </p:cNvSpPr>
          <p:nvPr>
            <p:ph type="sldNum" sz="quarter" idx="12"/>
          </p:nvPr>
        </p:nvSpPr>
        <p:spPr/>
        <p:txBody>
          <a:bodyPr/>
          <a:lstStyle>
            <a:extLst/>
          </a:lstStyle>
          <a:p>
            <a:fld id="{A86442B7-F7A6-44F5-A940-BF91B5A1AE3C}" type="slidenum">
              <a:rPr/>
              <a:pPr/>
              <a:t>‹#›</a:t>
            </a:fld>
            <a:endParaRPr 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Shape 1"/>
          <p:cNvSpPr>
            <a:spLocks noGrp="1"/>
          </p:cNvSpPr>
          <p:nvPr>
            <p:ph type="title"/>
          </p:nvPr>
        </p:nvSpPr>
        <p:spPr>
          <a:xfrm>
            <a:off x="1435608" y="274320"/>
            <a:ext cx="7498080" cy="1143000"/>
          </a:xfrm>
        </p:spPr>
        <p:txBody>
          <a:bodyPr anchor="ctr"/>
          <a:lstStyle>
            <a:extLst/>
          </a:lstStyle>
          <a:p>
            <a:r>
              <a:rPr lang="zh-TW" altLang="en-US" smtClean="0"/>
              <a:t>按一下以編輯母片標題樣式</a:t>
            </a:r>
            <a:endParaRPr lang="zh-TW"/>
          </a:p>
        </p:txBody>
      </p:sp>
      <p:sp>
        <p:nvSpPr>
          <p:cNvPr id="3" name="Shape 2"/>
          <p:cNvSpPr>
            <a:spLocks noGrp="1"/>
          </p:cNvSpPr>
          <p:nvPr>
            <p:ph type="dt" sz="half" idx="10"/>
          </p:nvPr>
        </p:nvSpPr>
        <p:spPr/>
        <p:txBody>
          <a:bodyPr/>
          <a:lstStyle>
            <a:extLst/>
          </a:lstStyle>
          <a:p>
            <a:r>
              <a:rPr lang="en-US" altLang="zh-TW" smtClean="0"/>
              <a:t>11.09.06</a:t>
            </a:r>
            <a:endParaRPr lang="zh-TW"/>
          </a:p>
        </p:txBody>
      </p:sp>
      <p:sp>
        <p:nvSpPr>
          <p:cNvPr id="4" name="Shape 3"/>
          <p:cNvSpPr>
            <a:spLocks noGrp="1"/>
          </p:cNvSpPr>
          <p:nvPr>
            <p:ph type="ftr" sz="quarter" idx="11"/>
          </p:nvPr>
        </p:nvSpPr>
        <p:spPr/>
        <p:txBody>
          <a:bodyPr/>
          <a:lstStyle>
            <a:extLst/>
          </a:lstStyle>
          <a:p>
            <a:endParaRPr lang="zh-TW"/>
          </a:p>
        </p:txBody>
      </p:sp>
      <p:sp>
        <p:nvSpPr>
          <p:cNvPr id="5" name="Shape 4"/>
          <p:cNvSpPr>
            <a:spLocks noGrp="1"/>
          </p:cNvSpPr>
          <p:nvPr>
            <p:ph type="sldNum" sz="quarter" idx="12"/>
          </p:nvPr>
        </p:nvSpPr>
        <p:spPr/>
        <p:txBody>
          <a:bodyPr/>
          <a:lstStyle>
            <a:extLst/>
          </a:lstStyle>
          <a:p>
            <a:fld id="{A86442B7-F7A6-44F5-A940-BF91B5A1AE3C}" type="slidenum">
              <a:rPr/>
              <a:pPr/>
              <a:t>‹#›</a:t>
            </a:fld>
            <a:endParaRPr 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zh-TW"/>
          </a:p>
        </p:txBody>
      </p:sp>
      <p:sp>
        <p:nvSpPr>
          <p:cNvPr id="2" name="Shape 1"/>
          <p:cNvSpPr>
            <a:spLocks noGrp="1"/>
          </p:cNvSpPr>
          <p:nvPr>
            <p:ph type="dt" sz="half" idx="10"/>
          </p:nvPr>
        </p:nvSpPr>
        <p:spPr/>
        <p:txBody>
          <a:bodyPr/>
          <a:lstStyle>
            <a:extLst/>
          </a:lstStyle>
          <a:p>
            <a:r>
              <a:rPr lang="en-US" altLang="zh-TW" smtClean="0"/>
              <a:t>11.09.06</a:t>
            </a:r>
            <a:endParaRPr lang="zh-TW"/>
          </a:p>
        </p:txBody>
      </p:sp>
      <p:sp>
        <p:nvSpPr>
          <p:cNvPr id="3" name="Shape 2"/>
          <p:cNvSpPr>
            <a:spLocks noGrp="1"/>
          </p:cNvSpPr>
          <p:nvPr>
            <p:ph type="ftr" sz="quarter" idx="11"/>
          </p:nvPr>
        </p:nvSpPr>
        <p:spPr/>
        <p:txBody>
          <a:bodyPr/>
          <a:lstStyle>
            <a:extLst/>
          </a:lstStyle>
          <a:p>
            <a:endParaRPr lang="zh-TW"/>
          </a:p>
        </p:txBody>
      </p:sp>
      <p:sp>
        <p:nvSpPr>
          <p:cNvPr id="4" name="Shape 3"/>
          <p:cNvSpPr>
            <a:spLocks noGrp="1"/>
          </p:cNvSpPr>
          <p:nvPr>
            <p:ph type="sldNum" sz="quarter" idx="12"/>
          </p:nvPr>
        </p:nvSpPr>
        <p:spPr/>
        <p:txBody>
          <a:bodyPr/>
          <a:lstStyle>
            <a:extLst/>
          </a:lstStyle>
          <a:p>
            <a:fld id="{A86442B7-F7A6-44F5-A940-BF91B5A1AE3C}" type="slidenum">
              <a:rPr/>
              <a:pPr/>
              <a:t>‹#›</a:t>
            </a:fld>
            <a:endParaRPr lang="zh-TW"/>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 name="Shape 1"/>
          <p:cNvSpPr>
            <a:spLocks noGrp="1"/>
          </p:cNvSpPr>
          <p:nvPr>
            <p:ph type="title"/>
          </p:nvPr>
        </p:nvSpPr>
        <p:spPr>
          <a:xfrm>
            <a:off x="457200" y="273050"/>
            <a:ext cx="3810000" cy="1162050"/>
          </a:xfrm>
          <a:ln>
            <a:noFill/>
          </a:ln>
        </p:spPr>
        <p:txBody>
          <a:bodyPr anchor="b"/>
          <a:lstStyle>
            <a:lvl1pPr algn="l" latinLnBrk="0">
              <a:lnSpc>
                <a:spcPts val="2000"/>
              </a:lnSpc>
              <a:buNone/>
              <a:defRPr lang="zh-TW" sz="2200" b="1" cap="all" baseline="0"/>
            </a:lvl1pPr>
            <a:extLst/>
          </a:lstStyle>
          <a:p>
            <a:r>
              <a:rPr lang="zh-TW" altLang="en-US" smtClean="0"/>
              <a:t>按一下以編輯母片標題樣式</a:t>
            </a:r>
            <a:endParaRPr lang="zh-TW"/>
          </a:p>
        </p:txBody>
      </p:sp>
      <p:sp>
        <p:nvSpPr>
          <p:cNvPr id="3" name="Shape 2"/>
          <p:cNvSpPr>
            <a:spLocks noGrp="1"/>
          </p:cNvSpPr>
          <p:nvPr>
            <p:ph type="body" idx="2"/>
          </p:nvPr>
        </p:nvSpPr>
        <p:spPr>
          <a:xfrm>
            <a:off x="457200" y="1435100"/>
            <a:ext cx="3810000" cy="698500"/>
          </a:xfrm>
        </p:spPr>
        <p:txBody>
          <a:bodyPr/>
          <a:lstStyle>
            <a:lvl1pPr marL="0" latinLnBrk="0">
              <a:lnSpc>
                <a:spcPct val="100000"/>
              </a:lnSpc>
              <a:spcBef>
                <a:spcPts val="0"/>
              </a:spcBef>
              <a:buNone/>
              <a:defRPr lang="zh-TW" sz="1400"/>
            </a:lvl1pPr>
            <a:lvl2pPr>
              <a:buNone/>
              <a:defRPr lang="zh-TW" sz="1200"/>
            </a:lvl2pPr>
            <a:lvl3pPr>
              <a:buNone/>
              <a:defRPr lang="zh-TW" sz="1000"/>
            </a:lvl3pPr>
            <a:lvl4pPr>
              <a:buNone/>
              <a:defRPr lang="zh-TW" sz="900"/>
            </a:lvl4pPr>
            <a:lvl5pPr>
              <a:buNone/>
              <a:defRPr lang="zh-TW" sz="900"/>
            </a:lvl5pPr>
            <a:extLst/>
          </a:lstStyle>
          <a:p>
            <a:pPr lvl="0"/>
            <a:r>
              <a:rPr lang="zh-TW" altLang="en-US" smtClean="0"/>
              <a:t>按一下以編輯母片文字樣式</a:t>
            </a:r>
          </a:p>
        </p:txBody>
      </p:sp>
      <p:sp>
        <p:nvSpPr>
          <p:cNvPr id="4" name="Shape 3"/>
          <p:cNvSpPr>
            <a:spLocks noGrp="1"/>
          </p:cNvSpPr>
          <p:nvPr>
            <p:ph sz="half" idx="1"/>
          </p:nvPr>
        </p:nvSpPr>
        <p:spPr>
          <a:xfrm>
            <a:off x="457200" y="2133600"/>
            <a:ext cx="8153400" cy="3992563"/>
          </a:xfrm>
        </p:spPr>
        <p:txBody>
          <a:bodyPr/>
          <a:lstStyle>
            <a:lvl1pPr latinLnBrk="0">
              <a:defRPr lang="zh-TW" sz="3200"/>
            </a:lvl1pPr>
            <a:lvl2pPr>
              <a:defRPr lang="zh-TW" sz="2800"/>
            </a:lvl2pPr>
            <a:lvl3pPr>
              <a:defRPr lang="zh-TW" sz="2400"/>
            </a:lvl3pPr>
            <a:lvl4pPr>
              <a:defRPr lang="zh-TW" sz="2000"/>
            </a:lvl4pPr>
            <a:lvl5pPr>
              <a:defRPr lang="zh-TW" sz="2000"/>
            </a:lvl5pPr>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p>
        </p:txBody>
      </p:sp>
      <p:sp>
        <p:nvSpPr>
          <p:cNvPr id="5" name="Shape 4"/>
          <p:cNvSpPr>
            <a:spLocks noGrp="1"/>
          </p:cNvSpPr>
          <p:nvPr>
            <p:ph type="dt" sz="half" idx="10"/>
          </p:nvPr>
        </p:nvSpPr>
        <p:spPr/>
        <p:txBody>
          <a:bodyPr/>
          <a:lstStyle>
            <a:extLst/>
          </a:lstStyle>
          <a:p>
            <a:r>
              <a:rPr lang="en-US" altLang="zh-TW" smtClean="0"/>
              <a:t>11.09.06</a:t>
            </a:r>
            <a:endParaRPr lang="zh-TW"/>
          </a:p>
        </p:txBody>
      </p:sp>
      <p:sp>
        <p:nvSpPr>
          <p:cNvPr id="6" name="Shape 5"/>
          <p:cNvSpPr>
            <a:spLocks noGrp="1"/>
          </p:cNvSpPr>
          <p:nvPr>
            <p:ph type="ftr" sz="quarter" idx="11"/>
          </p:nvPr>
        </p:nvSpPr>
        <p:spPr/>
        <p:txBody>
          <a:bodyPr/>
          <a:lstStyle>
            <a:extLst/>
          </a:lstStyle>
          <a:p>
            <a:endParaRPr lang="zh-TW"/>
          </a:p>
        </p:txBody>
      </p:sp>
      <p:sp>
        <p:nvSpPr>
          <p:cNvPr id="7" name="Shape 6"/>
          <p:cNvSpPr>
            <a:spLocks noGrp="1"/>
          </p:cNvSpPr>
          <p:nvPr>
            <p:ph type="sldNum" sz="quarter" idx="12"/>
          </p:nvPr>
        </p:nvSpPr>
        <p:spPr/>
        <p:txBody>
          <a:bodyPr/>
          <a:lstStyle>
            <a:extLst/>
          </a:lstStyle>
          <a:p>
            <a:fld id="{A86442B7-F7A6-44F5-A940-BF91B5A1AE3C}" type="slidenum">
              <a:rPr lang="zh-TW">
                <a:solidFill>
                  <a:srgbClr val="FFFFFF"/>
                </a:solidFill>
              </a:rPr>
              <a:pPr/>
              <a:t>‹#›</a:t>
            </a:fld>
            <a:endParaRPr 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Shape 1"/>
          <p:cNvSpPr>
            <a:spLocks noGrp="1"/>
          </p:cNvSpPr>
          <p:nvPr>
            <p:ph type="title"/>
          </p:nvPr>
        </p:nvSpPr>
        <p:spPr>
          <a:xfrm>
            <a:off x="5886896" y="1066800"/>
            <a:ext cx="2743200" cy="1981200"/>
          </a:xfrm>
        </p:spPr>
        <p:txBody>
          <a:bodyPr anchor="b">
            <a:noAutofit/>
          </a:bodyPr>
          <a:lstStyle>
            <a:lvl1pPr algn="l" latinLnBrk="0">
              <a:buNone/>
              <a:defRPr lang="zh-TW" sz="2100" b="1">
                <a:effectLst/>
              </a:defRPr>
            </a:lvl1pPr>
            <a:extLst/>
          </a:lstStyle>
          <a:p>
            <a:r>
              <a:rPr lang="zh-TW" altLang="en-US" smtClean="0"/>
              <a:t>按一下以編輯母片標題樣式</a:t>
            </a:r>
            <a:endParaRPr lang="zh-TW"/>
          </a:p>
        </p:txBody>
      </p:sp>
      <p:sp>
        <p:nvSpPr>
          <p:cNvPr id="5" name="Shape 4"/>
          <p:cNvSpPr>
            <a:spLocks noGrp="1"/>
          </p:cNvSpPr>
          <p:nvPr>
            <p:ph type="dt" sz="half" idx="10"/>
          </p:nvPr>
        </p:nvSpPr>
        <p:spPr/>
        <p:txBody>
          <a:bodyPr/>
          <a:lstStyle>
            <a:extLst/>
          </a:lstStyle>
          <a:p>
            <a:r>
              <a:rPr lang="en-US" altLang="zh-TW" smtClean="0"/>
              <a:t>11.09.06</a:t>
            </a:r>
            <a:endParaRPr lang="zh-TW"/>
          </a:p>
        </p:txBody>
      </p:sp>
      <p:sp>
        <p:nvSpPr>
          <p:cNvPr id="6" name="Shape 5"/>
          <p:cNvSpPr>
            <a:spLocks noGrp="1"/>
          </p:cNvSpPr>
          <p:nvPr>
            <p:ph type="ftr" sz="quarter" idx="11"/>
          </p:nvPr>
        </p:nvSpPr>
        <p:spPr/>
        <p:txBody>
          <a:bodyPr/>
          <a:lstStyle>
            <a:extLst/>
          </a:lstStyle>
          <a:p>
            <a:endParaRPr lang="zh-TW"/>
          </a:p>
        </p:txBody>
      </p:sp>
      <p:sp>
        <p:nvSpPr>
          <p:cNvPr id="7" name="Shape 6"/>
          <p:cNvSpPr>
            <a:spLocks noGrp="1"/>
          </p:cNvSpPr>
          <p:nvPr>
            <p:ph type="sldNum" sz="quarter" idx="12"/>
          </p:nvPr>
        </p:nvSpPr>
        <p:spPr/>
        <p:txBody>
          <a:bodyPr/>
          <a:lstStyle>
            <a:extLst/>
          </a:lstStyle>
          <a:p>
            <a:fld id="{A86442B7-F7A6-44F5-A940-BF91B5A1AE3C}" type="slidenum">
              <a:rPr lang="zh-TW">
                <a:solidFill>
                  <a:srgbClr val="FFFFFF"/>
                </a:solidFill>
              </a:rPr>
              <a:pPr/>
              <a:t>‹#›</a:t>
            </a:fld>
            <a:endParaRPr lang="zh-TW"/>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0">
            <a:bevelT w="25400" h="19050"/>
            <a:contourClr>
              <a:srgbClr val="969696"/>
            </a:contourClr>
          </a:sp3d>
        </p:spPr>
        <p:txBody>
          <a:bodyPr lIns="91440" tIns="274320" rtlCol="0" anchor="t">
            <a:normAutofit/>
          </a:bodyPr>
          <a:lstStyle>
            <a:extLst/>
          </a:lstStyle>
          <a:p>
            <a:pPr marL="0" indent="-283464" algn="l" latinLnBrk="0">
              <a:lnSpc>
                <a:spcPts val="3000"/>
              </a:lnSpc>
              <a:spcBef>
                <a:spcPts val="600"/>
              </a:spcBef>
              <a:buClr>
                <a:schemeClr val="accent1"/>
              </a:buClr>
              <a:buSzPct val="80000"/>
              <a:buFont typeface="Wingdings 2"/>
              <a:buNone/>
            </a:pPr>
            <a:endParaRPr lang="zh-TW" sz="3200" kern="1200">
              <a:solidFill>
                <a:schemeClr val="tx1"/>
              </a:solidFill>
              <a:latin typeface="+mn-lt"/>
              <a:ea typeface="+mn-ea"/>
              <a:cs typeface="+mn-cs"/>
            </a:endParaRPr>
          </a:p>
        </p:txBody>
      </p:sp>
      <p:sp>
        <p:nvSpPr>
          <p:cNvPr id="3" name="Shap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latinLnBrk="0">
              <a:buNone/>
              <a:defRPr lang="zh-TW" sz="3200"/>
            </a:lvl1pPr>
            <a:extLst/>
          </a:lstStyle>
          <a:p>
            <a:pPr marL="0" algn="l"/>
            <a:r>
              <a:rPr lang="zh-TW" altLang="en-US" smtClean="0"/>
              <a:t>按一下圖示以新增圖片</a:t>
            </a:r>
            <a:endParaRPr lang="zh-TW"/>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zh-TW"/>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zh-TW"/>
          </a:p>
        </p:txBody>
      </p:sp>
      <p:sp>
        <p:nvSpPr>
          <p:cNvPr id="4" name="Shape 3"/>
          <p:cNvSpPr>
            <a:spLocks noGrp="1"/>
          </p:cNvSpPr>
          <p:nvPr>
            <p:ph type="body" sz="half" idx="2"/>
          </p:nvPr>
        </p:nvSpPr>
        <p:spPr>
          <a:xfrm>
            <a:off x="838200" y="4800600"/>
            <a:ext cx="4419600" cy="762000"/>
          </a:xfrm>
        </p:spPr>
        <p:txBody>
          <a:bodyPr/>
          <a:lstStyle>
            <a:lvl1pPr marL="0" indent="0" algn="l" latinLnBrk="0">
              <a:lnSpc>
                <a:spcPts val="1600"/>
              </a:lnSpc>
              <a:spcBef>
                <a:spcPts val="0"/>
              </a:spcBef>
              <a:buNone/>
              <a:defRPr lang="zh-TW" sz="1400">
                <a:solidFill>
                  <a:srgbClr val="777777"/>
                </a:solidFill>
              </a:defRPr>
            </a:lvl1pPr>
            <a:lvl2pPr>
              <a:defRPr lang="zh-TW" sz="1200"/>
            </a:lvl2pPr>
            <a:lvl3pPr>
              <a:defRPr lang="zh-TW" sz="1000"/>
            </a:lvl3pPr>
            <a:lvl4pPr>
              <a:defRPr lang="zh-TW" sz="900"/>
            </a:lvl4pPr>
            <a:lvl5pPr>
              <a:defRPr lang="zh-TW" sz="900"/>
            </a:lvl5pPr>
            <a:extLst/>
          </a:lstStyle>
          <a:p>
            <a:pPr lvl="0"/>
            <a:r>
              <a:rPr lang="zh-TW" altLang="en-US" smtClean="0"/>
              <a:t>按一下以編輯母片文字樣式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zh-TW"/>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zh-TW"/>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zh-TW"/>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zh-TW"/>
          </a:p>
        </p:txBody>
      </p:sp>
      <p:sp>
        <p:nvSpPr>
          <p:cNvPr id="5" name="Rectangle 4"/>
          <p:cNvSpPr>
            <a:spLocks noGrp="1"/>
          </p:cNvSpPr>
          <p:nvPr>
            <p:ph type="title"/>
          </p:nvPr>
        </p:nvSpPr>
        <p:spPr>
          <a:xfrm>
            <a:off x="1435608" y="274638"/>
            <a:ext cx="7498080" cy="1143000"/>
          </a:xfrm>
          <a:prstGeom prst="rect">
            <a:avLst/>
          </a:prstGeom>
        </p:spPr>
        <p:txBody>
          <a:bodyPr anchor="ctr">
            <a:normAutofit/>
          </a:bodyPr>
          <a:lstStyle>
            <a:extLst/>
          </a:lstStyle>
          <a:p>
            <a:r>
              <a:rPr lang="zh-TW"/>
              <a:t>按一下以編輯母片標題樣式</a:t>
            </a:r>
          </a:p>
        </p:txBody>
      </p:sp>
      <p:sp>
        <p:nvSpPr>
          <p:cNvPr id="9" name="Rectangle 8"/>
          <p:cNvSpPr>
            <a:spLocks noGrp="1"/>
          </p:cNvSpPr>
          <p:nvPr>
            <p:ph type="body" idx="1"/>
          </p:nvPr>
        </p:nvSpPr>
        <p:spPr>
          <a:xfrm>
            <a:off x="1435608" y="1447800"/>
            <a:ext cx="7498080" cy="4800600"/>
          </a:xfrm>
          <a:prstGeom prst="rect">
            <a:avLst/>
          </a:prstGeom>
        </p:spPr>
        <p:txBody>
          <a:bodyPr>
            <a:normAutofit/>
          </a:bodyPr>
          <a:lstStyle>
            <a:extLst/>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p>
          <a:p>
            <a:pPr lvl="5"/>
            <a:r>
              <a:rPr lang="zh-TW"/>
              <a:t>第六層</a:t>
            </a:r>
          </a:p>
          <a:p>
            <a:pPr lvl="6"/>
            <a:r>
              <a:rPr lang="zh-TW"/>
              <a:t>第七層</a:t>
            </a:r>
          </a:p>
          <a:p>
            <a:pPr lvl="7"/>
            <a:r>
              <a:rPr lang="zh-TW"/>
              <a:t>第八層</a:t>
            </a:r>
          </a:p>
          <a:p>
            <a:pPr lvl="8"/>
            <a:r>
              <a:rPr lang="zh-TW"/>
              <a:t>第九層</a:t>
            </a:r>
          </a:p>
        </p:txBody>
      </p:sp>
      <p:sp>
        <p:nvSpPr>
          <p:cNvPr id="24" name="Rectangle 23"/>
          <p:cNvSpPr>
            <a:spLocks noGrp="1"/>
          </p:cNvSpPr>
          <p:nvPr>
            <p:ph type="dt" sz="half" idx="2"/>
          </p:nvPr>
        </p:nvSpPr>
        <p:spPr>
          <a:xfrm>
            <a:off x="3581400" y="6305550"/>
            <a:ext cx="2133600" cy="476250"/>
          </a:xfrm>
          <a:prstGeom prst="rect">
            <a:avLst/>
          </a:prstGeom>
        </p:spPr>
        <p:txBody>
          <a:bodyPr anchor="b"/>
          <a:lstStyle>
            <a:lvl1pPr algn="r" latinLnBrk="0">
              <a:defRPr lang="zh-TW" sz="1200">
                <a:solidFill>
                  <a:schemeClr val="bg2">
                    <a:shade val="50000"/>
                    <a:satMod val="200000"/>
                  </a:schemeClr>
                </a:solidFill>
              </a:defRPr>
            </a:lvl1pPr>
            <a:extLst/>
          </a:lstStyle>
          <a:p>
            <a:pPr algn="r"/>
            <a:r>
              <a:rPr lang="en-US" altLang="zh-TW" smtClean="0"/>
              <a:t>11.09.06</a:t>
            </a:r>
            <a:endParaRPr lang="zh-TW" sz="1200">
              <a:solidFill>
                <a:schemeClr val="bg2">
                  <a:shade val="50000"/>
                </a:schemeClr>
              </a:solidFill>
            </a:endParaRPr>
          </a:p>
        </p:txBody>
      </p:sp>
      <p:sp>
        <p:nvSpPr>
          <p:cNvPr id="10" name="Rectangle 9"/>
          <p:cNvSpPr>
            <a:spLocks noGrp="1"/>
          </p:cNvSpPr>
          <p:nvPr>
            <p:ph type="ftr" sz="quarter" idx="3"/>
          </p:nvPr>
        </p:nvSpPr>
        <p:spPr>
          <a:xfrm>
            <a:off x="5715000" y="6305550"/>
            <a:ext cx="2895600" cy="476250"/>
          </a:xfrm>
          <a:prstGeom prst="rect">
            <a:avLst/>
          </a:prstGeom>
        </p:spPr>
        <p:txBody>
          <a:bodyPr anchor="b"/>
          <a:lstStyle>
            <a:lvl1pPr latinLnBrk="0">
              <a:defRPr lang="zh-TW" sz="1200">
                <a:solidFill>
                  <a:schemeClr val="bg2">
                    <a:shade val="50000"/>
                    <a:satMod val="200000"/>
                  </a:schemeClr>
                </a:solidFill>
                <a:effectLst/>
              </a:defRPr>
            </a:lvl1pPr>
            <a:extLst/>
          </a:lstStyle>
          <a:p>
            <a:endParaRPr lang="zh-TW" sz="1200">
              <a:solidFill>
                <a:schemeClr val="bg2">
                  <a:shade val="50000"/>
                </a:schemeClr>
              </a:solidFill>
              <a:effectLst/>
            </a:endParaRPr>
          </a:p>
        </p:txBody>
      </p:sp>
      <p:sp>
        <p:nvSpPr>
          <p:cNvPr id="22" name="Rectangle 21"/>
          <p:cNvSpPr>
            <a:spLocks noGrp="1"/>
          </p:cNvSpPr>
          <p:nvPr>
            <p:ph type="sldNum" sz="quarter" idx="4"/>
          </p:nvPr>
        </p:nvSpPr>
        <p:spPr>
          <a:xfrm>
            <a:off x="8613648" y="6305550"/>
            <a:ext cx="457200" cy="476250"/>
          </a:xfrm>
          <a:prstGeom prst="rect">
            <a:avLst/>
          </a:prstGeom>
        </p:spPr>
        <p:txBody>
          <a:bodyPr anchor="b"/>
          <a:lstStyle>
            <a:lvl1pPr algn="ctr" latinLnBrk="0">
              <a:defRPr lang="zh-TW" sz="1200">
                <a:solidFill>
                  <a:schemeClr val="bg2">
                    <a:shade val="50000"/>
                    <a:satMod val="200000"/>
                  </a:schemeClr>
                </a:solidFill>
                <a:effectLst/>
              </a:defRPr>
            </a:lvl1pPr>
            <a:extLst/>
          </a:lstStyle>
          <a:p>
            <a:pPr algn="ctr"/>
            <a:fld id="{E5C7EF4D-DD50-400C-9F04-EB20CB99416E}" type="slidenum">
              <a:rPr lang="zh-TW" sz="2800">
                <a:solidFill>
                  <a:schemeClr val="tx2"/>
                </a:solidFill>
              </a:rPr>
              <a:pPr algn="ctr"/>
              <a:t>‹#›</a:t>
            </a:fld>
            <a:endParaRPr lang="zh-TW" sz="1200">
              <a:solidFill>
                <a:schemeClr val="bg2">
                  <a:shade val="50000"/>
                </a:schemeClr>
              </a:solidFill>
              <a:effectLst/>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zh-TW"/>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hf hdr="0" dt="0"/>
  <p:txStyles>
    <p:titleStyle>
      <a:lvl1pPr algn="l" rtl="0" eaLnBrk="1" latinLnBrk="0" hangingPunct="1">
        <a:spcBef>
          <a:spcPct val="0"/>
        </a:spcBef>
        <a:buNone/>
        <a:defRPr lang="zh-TW" sz="44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ts val="3000"/>
        </a:lnSpc>
        <a:spcBef>
          <a:spcPts val="600"/>
        </a:spcBef>
        <a:buClr>
          <a:schemeClr val="accent1"/>
        </a:buClr>
        <a:buSzPct val="80000"/>
        <a:buFont typeface="Wingdings 2"/>
        <a:buChar char=""/>
        <a:defRPr lang="zh-TW" sz="3200" kern="1200">
          <a:solidFill>
            <a:schemeClr val="tx1"/>
          </a:solidFill>
          <a:latin typeface="+mn-lt"/>
          <a:ea typeface="+mn-ea"/>
          <a:cs typeface="+mn-cs"/>
        </a:defRPr>
      </a:lvl1pPr>
      <a:lvl2pPr marL="640080" indent="-237744" algn="l" rtl="0" eaLnBrk="1" latinLnBrk="0" hangingPunct="1">
        <a:lnSpc>
          <a:spcPts val="3000"/>
        </a:lnSpc>
        <a:spcBef>
          <a:spcPts val="550"/>
        </a:spcBef>
        <a:buClr>
          <a:schemeClr val="accent1"/>
        </a:buClr>
        <a:buFont typeface="Verdana"/>
        <a:buChar char="◦"/>
        <a:defRPr lang="zh-TW" sz="2800" kern="1200">
          <a:solidFill>
            <a:schemeClr val="tx1"/>
          </a:solidFill>
          <a:latin typeface="+mn-lt"/>
          <a:ea typeface="+mn-ea"/>
          <a:cs typeface="+mn-cs"/>
        </a:defRPr>
      </a:lvl2pPr>
      <a:lvl3pPr marL="886968" indent="-228600" algn="l" rtl="0" eaLnBrk="1" latinLnBrk="0" hangingPunct="1">
        <a:lnSpc>
          <a:spcPts val="2800"/>
        </a:lnSpc>
        <a:spcBef>
          <a:spcPct val="20000"/>
        </a:spcBef>
        <a:buClr>
          <a:schemeClr val="accent2"/>
        </a:buClr>
        <a:buFont typeface="Wingdings 2"/>
        <a:buChar char=""/>
        <a:defRPr lang="zh-TW" sz="2400" kern="1200">
          <a:solidFill>
            <a:schemeClr val="tx1"/>
          </a:solidFill>
          <a:latin typeface="+mn-lt"/>
          <a:ea typeface="+mn-ea"/>
          <a:cs typeface="+mn-cs"/>
        </a:defRPr>
      </a:lvl3pPr>
      <a:lvl4pPr marL="1097280" indent="-173736" algn="l" rtl="0" eaLnBrk="1" latinLnBrk="0" hangingPunct="1">
        <a:spcBef>
          <a:spcPct val="20000"/>
        </a:spcBef>
        <a:buClr>
          <a:schemeClr val="accent3"/>
        </a:buClr>
        <a:buFont typeface="Wingdings 2"/>
        <a:buChar char=""/>
        <a:defRPr lang="zh-TW" sz="2000" kern="1200">
          <a:solidFill>
            <a:schemeClr val="tx1"/>
          </a:solidFill>
          <a:latin typeface="+mn-lt"/>
          <a:ea typeface="+mn-ea"/>
          <a:cs typeface="+mn-cs"/>
        </a:defRPr>
      </a:lvl4pPr>
      <a:lvl5pPr marL="1298448" indent="-182880" algn="l" rtl="0" eaLnBrk="1" latinLnBrk="0" hangingPunct="1">
        <a:spcBef>
          <a:spcPct val="20000"/>
        </a:spcBef>
        <a:buClr>
          <a:schemeClr val="accent4"/>
        </a:buClr>
        <a:buFont typeface="Wingdings 2"/>
        <a:buChar char=""/>
        <a:defRPr lang="zh-TW" sz="2000" kern="1200">
          <a:solidFill>
            <a:schemeClr val="tx1"/>
          </a:solidFill>
          <a:latin typeface="+mn-lt"/>
          <a:ea typeface="+mn-ea"/>
          <a:cs typeface="+mn-cs"/>
        </a:defRPr>
      </a:lvl5pPr>
      <a:lvl6pPr marL="1508760" indent="-182880" algn="l" rtl="0" eaLnBrk="1" latinLnBrk="0" hangingPunct="1">
        <a:spcBef>
          <a:spcPct val="20000"/>
        </a:spcBef>
        <a:buClr>
          <a:schemeClr val="accent5"/>
        </a:buClr>
        <a:buFont typeface="Wingdings 2"/>
        <a:buChar char=""/>
        <a:defRPr lang="zh-TW" sz="2000" kern="1200">
          <a:solidFill>
            <a:schemeClr val="tx1"/>
          </a:solidFill>
          <a:latin typeface="+mn-lt"/>
          <a:ea typeface="+mn-ea"/>
          <a:cs typeface="+mn-cs"/>
        </a:defRPr>
      </a:lvl6pPr>
      <a:lvl7pPr marL="1719072" indent="-182880" algn="l" rtl="0" eaLnBrk="1" latinLnBrk="0" hangingPunct="1">
        <a:spcBef>
          <a:spcPct val="20000"/>
        </a:spcBef>
        <a:buClr>
          <a:schemeClr val="accent6"/>
        </a:buClr>
        <a:buFont typeface="Wingdings 2"/>
        <a:buChar char=""/>
        <a:defRPr lang="zh-TW" sz="2000" kern="1200">
          <a:solidFill>
            <a:schemeClr val="tx1"/>
          </a:solidFill>
          <a:latin typeface="+mn-lt"/>
          <a:ea typeface="+mn-ea"/>
          <a:cs typeface="+mn-cs"/>
        </a:defRPr>
      </a:lvl7pPr>
      <a:lvl8pPr marL="1920240" indent="-182880" algn="l" rtl="0" eaLnBrk="1" latinLnBrk="0" hangingPunct="1">
        <a:spcBef>
          <a:spcPct val="20000"/>
        </a:spcBef>
        <a:buClr>
          <a:schemeClr val="accent6"/>
        </a:buClr>
        <a:buFont typeface="Wingdings 2"/>
        <a:buChar char=""/>
        <a:defRPr lang="zh-TW" sz="2000" kern="1200">
          <a:solidFill>
            <a:schemeClr val="tx1"/>
          </a:solidFill>
          <a:latin typeface="+mn-lt"/>
          <a:ea typeface="+mn-ea"/>
          <a:cs typeface="+mn-cs"/>
        </a:defRPr>
      </a:lvl8pPr>
      <a:lvl9pPr marL="2130552" indent="-182880" algn="l" rtl="0" eaLnBrk="1" latinLnBrk="0" hangingPunct="1">
        <a:spcBef>
          <a:spcPct val="20000"/>
        </a:spcBef>
        <a:buClr>
          <a:schemeClr val="accent6"/>
        </a:buClr>
        <a:buFont typeface="Wingdings 2"/>
        <a:buChar char=""/>
        <a:defRPr lang="zh-TW" sz="2000" kern="1200">
          <a:solidFill>
            <a:schemeClr val="tx1"/>
          </a:solidFill>
          <a:latin typeface="+mn-lt"/>
          <a:ea typeface="+mn-ea"/>
          <a:cs typeface="+mn-cs"/>
        </a:defRPr>
      </a:lvl9pPr>
      <a:extLst/>
    </p:bodyStyle>
    <p:otherStyle>
      <a:lvl1pPr marL="0" algn="l" rtl="0" eaLnBrk="1" latinLnBrk="0" hangingPunct="1">
        <a:defRPr lang="zh-TW" kern="1200">
          <a:solidFill>
            <a:schemeClr val="tx1"/>
          </a:solidFill>
          <a:latin typeface="+mn-lt"/>
          <a:ea typeface="+mn-ea"/>
          <a:cs typeface="+mn-cs"/>
        </a:defRPr>
      </a:lvl1pPr>
      <a:lvl2pPr marL="457200" algn="l" rtl="0" eaLnBrk="1" hangingPunct="1">
        <a:defRPr lang="zh-TW" kern="1200">
          <a:solidFill>
            <a:schemeClr val="tx1"/>
          </a:solidFill>
          <a:latin typeface="+mn-lt"/>
          <a:ea typeface="+mn-ea"/>
          <a:cs typeface="+mn-cs"/>
        </a:defRPr>
      </a:lvl2pPr>
      <a:lvl3pPr marL="914400" algn="l" rtl="0" eaLnBrk="1" hangingPunct="1">
        <a:defRPr lang="zh-TW" kern="1200">
          <a:solidFill>
            <a:schemeClr val="tx1"/>
          </a:solidFill>
          <a:latin typeface="+mn-lt"/>
          <a:ea typeface="+mn-ea"/>
          <a:cs typeface="+mn-cs"/>
        </a:defRPr>
      </a:lvl3pPr>
      <a:lvl4pPr marL="1371600" algn="l" rtl="0" eaLnBrk="1" hangingPunct="1">
        <a:defRPr lang="zh-TW" kern="1200">
          <a:solidFill>
            <a:schemeClr val="tx1"/>
          </a:solidFill>
          <a:latin typeface="+mn-lt"/>
          <a:ea typeface="+mn-ea"/>
          <a:cs typeface="+mn-cs"/>
        </a:defRPr>
      </a:lvl4pPr>
      <a:lvl5pPr marL="1828800" algn="l" rtl="0" eaLnBrk="1" hangingPunct="1">
        <a:defRPr lang="zh-TW" kern="1200">
          <a:solidFill>
            <a:schemeClr val="tx1"/>
          </a:solidFill>
          <a:latin typeface="+mn-lt"/>
          <a:ea typeface="+mn-ea"/>
          <a:cs typeface="+mn-cs"/>
        </a:defRPr>
      </a:lvl5pPr>
      <a:lvl6pPr marL="2286000" algn="l" rtl="0" eaLnBrk="1" hangingPunct="1">
        <a:defRPr lang="zh-TW" kern="1200">
          <a:solidFill>
            <a:schemeClr val="tx1"/>
          </a:solidFill>
          <a:latin typeface="+mn-lt"/>
          <a:ea typeface="+mn-ea"/>
          <a:cs typeface="+mn-cs"/>
        </a:defRPr>
      </a:lvl6pPr>
      <a:lvl7pPr marL="2743200" algn="l" rtl="0" eaLnBrk="1" hangingPunct="1">
        <a:defRPr lang="zh-TW" kern="1200">
          <a:solidFill>
            <a:schemeClr val="tx1"/>
          </a:solidFill>
          <a:latin typeface="+mn-lt"/>
          <a:ea typeface="+mn-ea"/>
          <a:cs typeface="+mn-cs"/>
        </a:defRPr>
      </a:lvl7pPr>
      <a:lvl8pPr marL="3200400" algn="l" rtl="0" eaLnBrk="1" hangingPunct="1">
        <a:defRPr lang="zh-TW" kern="1200">
          <a:solidFill>
            <a:schemeClr val="tx1"/>
          </a:solidFill>
          <a:latin typeface="+mn-lt"/>
          <a:ea typeface="+mn-ea"/>
          <a:cs typeface="+mn-cs"/>
        </a:defRPr>
      </a:lvl8pPr>
      <a:lvl9pPr marL="3657600" algn="l" rtl="0" eaLnBrk="1" hangingPunct="1">
        <a:defRPr lang="zh-TW"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p:nvPr>
        </p:nvSpPr>
        <p:spPr>
          <a:xfrm>
            <a:off x="1214414" y="285728"/>
            <a:ext cx="7786742" cy="1714512"/>
          </a:xfrm>
          <a:ln>
            <a:solidFill>
              <a:schemeClr val="accent1"/>
            </a:solidFill>
          </a:ln>
        </p:spPr>
        <p:txBody>
          <a:bodyPr>
            <a:normAutofit fontScale="90000"/>
          </a:bodyPr>
          <a:lstStyle/>
          <a:p>
            <a:r>
              <a:rPr altLang="en-US" sz="4000" b="1" dirty="0" smtClean="0">
                <a:latin typeface="+mn-ea"/>
                <a:ea typeface="+mn-ea"/>
              </a:rPr>
              <a:t>新竹地區</a:t>
            </a:r>
            <a:r>
              <a:rPr lang="en-US" altLang="en-US" sz="4000" b="1" dirty="0" smtClean="0">
                <a:latin typeface="+mn-ea"/>
                <a:ea typeface="+mn-ea"/>
              </a:rPr>
              <a:t/>
            </a:r>
            <a:br>
              <a:rPr lang="en-US" altLang="en-US" sz="4000" b="1" dirty="0" smtClean="0">
                <a:latin typeface="+mn-ea"/>
                <a:ea typeface="+mn-ea"/>
              </a:rPr>
            </a:br>
            <a:r>
              <a:rPr altLang="en-US" sz="4000" b="1" dirty="0" smtClean="0">
                <a:latin typeface="+mn-ea"/>
                <a:ea typeface="+mn-ea"/>
              </a:rPr>
              <a:t>司法保護據點執行成果</a:t>
            </a:r>
            <a:r>
              <a:rPr lang="en-US" altLang="en-US" sz="4000" b="1" dirty="0" smtClean="0">
                <a:latin typeface="+mn-ea"/>
                <a:ea typeface="+mn-ea"/>
              </a:rPr>
              <a:t/>
            </a:r>
            <a:br>
              <a:rPr lang="en-US" altLang="en-US" sz="4000" b="1" dirty="0" smtClean="0">
                <a:latin typeface="+mn-ea"/>
                <a:ea typeface="+mn-ea"/>
              </a:rPr>
            </a:br>
            <a:r>
              <a:rPr altLang="en-US" sz="4000" b="1" dirty="0" smtClean="0">
                <a:latin typeface="+mn-ea"/>
                <a:ea typeface="+mn-ea"/>
              </a:rPr>
              <a:t>                                         </a:t>
            </a:r>
            <a:r>
              <a:rPr altLang="en-US" sz="2800" b="1" dirty="0" smtClean="0">
                <a:latin typeface="+mn-ea"/>
                <a:ea typeface="+mn-ea"/>
              </a:rPr>
              <a:t>新竹地檢署  張顥誼 </a:t>
            </a:r>
            <a:r>
              <a:rPr altLang="en-US" sz="4000" b="1" dirty="0" smtClean="0">
                <a:latin typeface="+mn-ea"/>
                <a:ea typeface="+mn-ea"/>
              </a:rPr>
              <a:t>   </a:t>
            </a:r>
            <a:endParaRPr lang="zh-TW" sz="4000" b="1" dirty="0">
              <a:latin typeface="+mn-ea"/>
              <a:ea typeface="+mn-ea"/>
            </a:endParaRPr>
          </a:p>
        </p:txBody>
      </p:sp>
      <p:sp>
        <p:nvSpPr>
          <p:cNvPr id="4" name="投影片編號版面配置區 3"/>
          <p:cNvSpPr>
            <a:spLocks noGrp="1"/>
          </p:cNvSpPr>
          <p:nvPr>
            <p:ph type="sldNum" sz="quarter" idx="12"/>
          </p:nvPr>
        </p:nvSpPr>
        <p:spPr/>
        <p:txBody>
          <a:bodyPr/>
          <a:lstStyle/>
          <a:p>
            <a:fld id="{E5C7EF4D-DD50-400C-9F04-EB20CB99416E}" type="slidenum">
              <a:rPr lang="en-US" altLang="zh-TW" sz="2800" smtClean="0">
                <a:solidFill>
                  <a:schemeClr val="tx2"/>
                </a:solidFill>
              </a:rPr>
              <a:pPr/>
              <a:t>1</a:t>
            </a:fld>
            <a:endParaRPr lang="zh-TW"/>
          </a:p>
        </p:txBody>
      </p:sp>
      <p:sp>
        <p:nvSpPr>
          <p:cNvPr id="5" name="頁尾版面配置區 4"/>
          <p:cNvSpPr>
            <a:spLocks noGrp="1"/>
          </p:cNvSpPr>
          <p:nvPr>
            <p:ph type="ftr" sz="quarter" idx="11"/>
          </p:nvPr>
        </p:nvSpPr>
        <p:spPr/>
        <p:txBody>
          <a:bodyPr/>
          <a:lstStyle/>
          <a:p>
            <a:endParaRPr lang="zh-TW"/>
          </a:p>
        </p:txBody>
      </p:sp>
      <p:grpSp>
        <p:nvGrpSpPr>
          <p:cNvPr id="102" name="Group 78"/>
          <p:cNvGrpSpPr>
            <a:grpSpLocks/>
          </p:cNvGrpSpPr>
          <p:nvPr/>
        </p:nvGrpSpPr>
        <p:grpSpPr bwMode="auto">
          <a:xfrm>
            <a:off x="1000100" y="2000526"/>
            <a:ext cx="5643602" cy="4649724"/>
            <a:chOff x="992" y="-198"/>
            <a:chExt cx="3557" cy="4117"/>
          </a:xfrm>
        </p:grpSpPr>
        <p:grpSp>
          <p:nvGrpSpPr>
            <p:cNvPr id="103" name="Group 77"/>
            <p:cNvGrpSpPr>
              <a:grpSpLocks/>
            </p:cNvGrpSpPr>
            <p:nvPr/>
          </p:nvGrpSpPr>
          <p:grpSpPr bwMode="auto">
            <a:xfrm>
              <a:off x="1251" y="-198"/>
              <a:ext cx="3182" cy="1567"/>
              <a:chOff x="1251" y="-198"/>
              <a:chExt cx="3182" cy="1567"/>
            </a:xfrm>
          </p:grpSpPr>
          <p:pic>
            <p:nvPicPr>
              <p:cNvPr id="147" name="Picture 70" descr="MP900449051[1]"/>
              <p:cNvPicPr>
                <a:picLocks noChangeAspect="1" noChangeArrowheads="1"/>
              </p:cNvPicPr>
              <p:nvPr/>
            </p:nvPicPr>
            <p:blipFill>
              <a:blip r:embed="rId3" cstate="print">
                <a:lum bright="24000"/>
              </a:blip>
              <a:srcRect b="37894"/>
              <a:stretch>
                <a:fillRect/>
              </a:stretch>
            </p:blipFill>
            <p:spPr bwMode="auto">
              <a:xfrm>
                <a:off x="1938" y="-198"/>
                <a:ext cx="2495" cy="1162"/>
              </a:xfrm>
              <a:prstGeom prst="rect">
                <a:avLst/>
              </a:prstGeom>
              <a:noFill/>
            </p:spPr>
          </p:pic>
          <p:pic>
            <p:nvPicPr>
              <p:cNvPr id="148" name="Picture 71" descr="MP900449051[1]"/>
              <p:cNvPicPr>
                <a:picLocks noChangeAspect="1" noChangeArrowheads="1"/>
              </p:cNvPicPr>
              <p:nvPr/>
            </p:nvPicPr>
            <p:blipFill>
              <a:blip r:embed="rId3" cstate="print">
                <a:lum bright="24000"/>
              </a:blip>
              <a:srcRect r="58197" b="29716"/>
              <a:stretch>
                <a:fillRect/>
              </a:stretch>
            </p:blipFill>
            <p:spPr bwMode="auto">
              <a:xfrm rot="20949138">
                <a:off x="1251" y="54"/>
                <a:ext cx="1043" cy="1315"/>
              </a:xfrm>
              <a:prstGeom prst="rect">
                <a:avLst/>
              </a:prstGeom>
              <a:noFill/>
            </p:spPr>
          </p:pic>
          <p:sp>
            <p:nvSpPr>
              <p:cNvPr id="149" name="Text Box 73"/>
              <p:cNvSpPr txBox="1">
                <a:spLocks noChangeArrowheads="1"/>
              </p:cNvSpPr>
              <p:nvPr/>
            </p:nvSpPr>
            <p:spPr bwMode="auto">
              <a:xfrm>
                <a:off x="1757" y="540"/>
                <a:ext cx="635" cy="404"/>
              </a:xfrm>
              <a:prstGeom prst="rect">
                <a:avLst/>
              </a:prstGeom>
              <a:noFill/>
              <a:ln w="9525">
                <a:noFill/>
                <a:miter lim="800000"/>
                <a:headEnd/>
                <a:tailEnd/>
              </a:ln>
              <a:effectLst/>
            </p:spPr>
            <p:txBody>
              <a:bodyPr>
                <a:spAutoFit/>
              </a:bodyPr>
              <a:lstStyle/>
              <a:p>
                <a:pPr>
                  <a:spcBef>
                    <a:spcPct val="50000"/>
                  </a:spcBef>
                </a:pPr>
                <a:r>
                  <a:rPr lang="zh-TW" altLang="en-US" b="1" dirty="0">
                    <a:solidFill>
                      <a:srgbClr val="006600"/>
                    </a:solidFill>
                    <a:ea typeface="文鼎中廣告體" pitchFamily="34" charset="-120"/>
                  </a:rPr>
                  <a:t>新竹市殯儀館</a:t>
                </a:r>
              </a:p>
            </p:txBody>
          </p:sp>
          <p:sp>
            <p:nvSpPr>
              <p:cNvPr id="150" name="Text Box 74"/>
              <p:cNvSpPr txBox="1">
                <a:spLocks noChangeArrowheads="1"/>
              </p:cNvSpPr>
              <p:nvPr/>
            </p:nvSpPr>
            <p:spPr bwMode="auto">
              <a:xfrm>
                <a:off x="2523" y="371"/>
                <a:ext cx="409" cy="404"/>
              </a:xfrm>
              <a:prstGeom prst="rect">
                <a:avLst/>
              </a:prstGeom>
              <a:noFill/>
              <a:ln w="9525">
                <a:noFill/>
                <a:miter lim="800000"/>
                <a:headEnd/>
                <a:tailEnd/>
              </a:ln>
              <a:effectLst/>
            </p:spPr>
            <p:txBody>
              <a:bodyPr>
                <a:spAutoFit/>
              </a:bodyPr>
              <a:lstStyle/>
              <a:p>
                <a:pPr>
                  <a:spcBef>
                    <a:spcPct val="50000"/>
                  </a:spcBef>
                </a:pPr>
                <a:r>
                  <a:rPr lang="zh-TW" altLang="en-US" b="1" dirty="0">
                    <a:solidFill>
                      <a:srgbClr val="006600"/>
                    </a:solidFill>
                    <a:ea typeface="文鼎中廣告體" pitchFamily="34" charset="-120"/>
                  </a:rPr>
                  <a:t>湖口據點</a:t>
                </a:r>
              </a:p>
            </p:txBody>
          </p:sp>
          <p:sp>
            <p:nvSpPr>
              <p:cNvPr id="151" name="Text Box 75"/>
              <p:cNvSpPr txBox="1">
                <a:spLocks noChangeArrowheads="1"/>
              </p:cNvSpPr>
              <p:nvPr/>
            </p:nvSpPr>
            <p:spPr bwMode="auto">
              <a:xfrm>
                <a:off x="3108" y="308"/>
                <a:ext cx="409" cy="404"/>
              </a:xfrm>
              <a:prstGeom prst="rect">
                <a:avLst/>
              </a:prstGeom>
              <a:noFill/>
              <a:ln w="9525">
                <a:noFill/>
                <a:miter lim="800000"/>
                <a:headEnd/>
                <a:tailEnd/>
              </a:ln>
              <a:effectLst/>
            </p:spPr>
            <p:txBody>
              <a:bodyPr>
                <a:spAutoFit/>
              </a:bodyPr>
              <a:lstStyle/>
              <a:p>
                <a:pPr>
                  <a:spcBef>
                    <a:spcPct val="50000"/>
                  </a:spcBef>
                </a:pPr>
                <a:r>
                  <a:rPr lang="zh-TW" altLang="en-US" b="1" dirty="0">
                    <a:solidFill>
                      <a:srgbClr val="006600"/>
                    </a:solidFill>
                    <a:ea typeface="文鼎中廣告體" pitchFamily="34" charset="-120"/>
                  </a:rPr>
                  <a:t>新豐據點</a:t>
                </a:r>
              </a:p>
            </p:txBody>
          </p:sp>
        </p:grpSp>
        <p:grpSp>
          <p:nvGrpSpPr>
            <p:cNvPr id="104" name="Diagram 5"/>
            <p:cNvGrpSpPr>
              <a:grpSpLocks noChangeAspect="1"/>
            </p:cNvGrpSpPr>
            <p:nvPr/>
          </p:nvGrpSpPr>
          <p:grpSpPr bwMode="auto">
            <a:xfrm>
              <a:off x="992" y="795"/>
              <a:ext cx="3557" cy="3124"/>
              <a:chOff x="1294" y="813"/>
              <a:chExt cx="3126" cy="2436"/>
            </a:xfrm>
          </p:grpSpPr>
          <p:sp>
            <p:nvSpPr>
              <p:cNvPr id="137" name="_s2054"/>
              <p:cNvSpPr>
                <a:spLocks noChangeArrowheads="1" noTextEdit="1"/>
              </p:cNvSpPr>
              <p:nvPr/>
            </p:nvSpPr>
            <p:spPr bwMode="auto">
              <a:xfrm>
                <a:off x="2362" y="926"/>
                <a:ext cx="1072" cy="1072"/>
              </a:xfrm>
              <a:prstGeom prst="ellipse">
                <a:avLst/>
              </a:prstGeom>
              <a:solidFill>
                <a:srgbClr val="CC99FF">
                  <a:alpha val="50000"/>
                </a:srgbClr>
              </a:solidFill>
              <a:ln w="4699">
                <a:noFill/>
                <a:round/>
                <a:headEnd/>
                <a:tailEnd/>
              </a:ln>
            </p:spPr>
            <p:txBody>
              <a:bodyPr vert="horz" wrap="square" lIns="0" tIns="0" rIns="0" bIns="0" numCol="1" anchor="ctr" anchorCtr="0" compatLnSpc="1">
                <a:prstTxWarp prst="textNoShape">
                  <a:avLst/>
                </a:prstTxWarp>
              </a:bodyPr>
              <a:lstStyle/>
              <a:p>
                <a:endParaRPr lang="zh-TW" altLang="en-US"/>
              </a:p>
            </p:txBody>
          </p:sp>
          <p:sp>
            <p:nvSpPr>
              <p:cNvPr id="138" name="_s2055"/>
              <p:cNvSpPr>
                <a:spLocks noChangeArrowheads="1"/>
              </p:cNvSpPr>
              <p:nvPr/>
            </p:nvSpPr>
            <p:spPr bwMode="auto">
              <a:xfrm>
                <a:off x="2575" y="813"/>
                <a:ext cx="564" cy="268"/>
              </a:xfrm>
              <a:prstGeom prst="rect">
                <a:avLst/>
              </a:prstGeom>
              <a:noFill/>
              <a:ln w="9525">
                <a:noFill/>
                <a:miter lim="800000"/>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300" b="0" i="0" u="none" strike="noStrike" cap="none" normalizeH="0" baseline="0" smtClean="0">
                    <a:ln>
                      <a:noFill/>
                    </a:ln>
                    <a:solidFill>
                      <a:schemeClr val="tx1"/>
                    </a:solidFill>
                    <a:effectLst/>
                    <a:latin typeface="Arial" charset="0"/>
                    <a:ea typeface="新細明體" charset="-120"/>
                  </a:rPr>
                  <a:t> </a:t>
                </a:r>
              </a:p>
            </p:txBody>
          </p:sp>
          <p:sp>
            <p:nvSpPr>
              <p:cNvPr id="139" name="_s2060"/>
              <p:cNvSpPr>
                <a:spLocks noChangeArrowheads="1" noTextEdit="1"/>
              </p:cNvSpPr>
              <p:nvPr/>
            </p:nvSpPr>
            <p:spPr bwMode="auto">
              <a:xfrm>
                <a:off x="2709" y="1469"/>
                <a:ext cx="1072" cy="1072"/>
              </a:xfrm>
              <a:prstGeom prst="ellipse">
                <a:avLst/>
              </a:prstGeom>
              <a:solidFill>
                <a:srgbClr val="CC99FF">
                  <a:alpha val="50000"/>
                </a:srgbClr>
              </a:solidFill>
              <a:ln w="4699">
                <a:noFill/>
                <a:round/>
                <a:headEnd/>
                <a:tailEnd/>
              </a:ln>
            </p:spPr>
            <p:txBody>
              <a:bodyPr vert="horz" wrap="square" lIns="0" tIns="0" rIns="0" bIns="0" numCol="1" anchor="ctr" anchorCtr="0" compatLnSpc="1">
                <a:prstTxWarp prst="textNoShape">
                  <a:avLst/>
                </a:prstTxWarp>
              </a:bodyPr>
              <a:lstStyle/>
              <a:p>
                <a:endParaRPr lang="zh-TW" altLang="en-US"/>
              </a:p>
            </p:txBody>
          </p:sp>
          <p:sp>
            <p:nvSpPr>
              <p:cNvPr id="140" name="_s2061"/>
              <p:cNvSpPr>
                <a:spLocks noChangeArrowheads="1"/>
              </p:cNvSpPr>
              <p:nvPr/>
            </p:nvSpPr>
            <p:spPr bwMode="auto">
              <a:xfrm>
                <a:off x="3856" y="1539"/>
                <a:ext cx="564" cy="268"/>
              </a:xfrm>
              <a:prstGeom prst="rect">
                <a:avLst/>
              </a:prstGeom>
              <a:noFill/>
              <a:ln w="9525">
                <a:noFill/>
                <a:miter lim="800000"/>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300" b="0" i="0" u="none" strike="noStrike" cap="none" normalizeH="0" baseline="0" smtClean="0">
                    <a:ln>
                      <a:noFill/>
                    </a:ln>
                    <a:solidFill>
                      <a:schemeClr val="tx1"/>
                    </a:solidFill>
                    <a:effectLst/>
                    <a:latin typeface="Arial" charset="0"/>
                    <a:ea typeface="新細明體" charset="-120"/>
                  </a:rPr>
                  <a:t> </a:t>
                </a:r>
              </a:p>
            </p:txBody>
          </p:sp>
          <p:sp>
            <p:nvSpPr>
              <p:cNvPr id="141" name="_s2062"/>
              <p:cNvSpPr>
                <a:spLocks noChangeArrowheads="1" noTextEdit="1"/>
              </p:cNvSpPr>
              <p:nvPr/>
            </p:nvSpPr>
            <p:spPr bwMode="auto">
              <a:xfrm>
                <a:off x="2561" y="1925"/>
                <a:ext cx="1072" cy="1072"/>
              </a:xfrm>
              <a:prstGeom prst="ellipse">
                <a:avLst/>
              </a:prstGeom>
              <a:solidFill>
                <a:srgbClr val="CC99FF">
                  <a:alpha val="50000"/>
                </a:srgbClr>
              </a:solidFill>
              <a:ln w="4699">
                <a:noFill/>
                <a:round/>
                <a:headEnd/>
                <a:tailEnd/>
              </a:ln>
            </p:spPr>
            <p:txBody>
              <a:bodyPr vert="horz" wrap="square" lIns="0" tIns="0" rIns="0" bIns="0" numCol="1" anchor="ctr" anchorCtr="0" compatLnSpc="1">
                <a:prstTxWarp prst="textNoShape">
                  <a:avLst/>
                </a:prstTxWarp>
              </a:bodyPr>
              <a:lstStyle/>
              <a:p>
                <a:endParaRPr lang="zh-TW" altLang="en-US"/>
              </a:p>
            </p:txBody>
          </p:sp>
          <p:sp>
            <p:nvSpPr>
              <p:cNvPr id="142" name="_s2063"/>
              <p:cNvSpPr>
                <a:spLocks noChangeArrowheads="1"/>
              </p:cNvSpPr>
              <p:nvPr/>
            </p:nvSpPr>
            <p:spPr bwMode="auto">
              <a:xfrm>
                <a:off x="3474" y="2981"/>
                <a:ext cx="564" cy="268"/>
              </a:xfrm>
              <a:prstGeom prst="rect">
                <a:avLst/>
              </a:prstGeom>
              <a:noFill/>
              <a:ln w="9525">
                <a:noFill/>
                <a:miter lim="800000"/>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300" b="0" i="0" u="none" strike="noStrike" cap="none" normalizeH="0" baseline="0" smtClean="0">
                    <a:ln>
                      <a:noFill/>
                    </a:ln>
                    <a:solidFill>
                      <a:schemeClr val="tx1"/>
                    </a:solidFill>
                    <a:effectLst/>
                    <a:latin typeface="Arial" charset="0"/>
                    <a:ea typeface="新細明體" charset="-120"/>
                  </a:rPr>
                  <a:t> </a:t>
                </a:r>
              </a:p>
            </p:txBody>
          </p:sp>
          <p:sp>
            <p:nvSpPr>
              <p:cNvPr id="143" name="_s2056"/>
              <p:cNvSpPr>
                <a:spLocks noChangeArrowheads="1" noTextEdit="1"/>
              </p:cNvSpPr>
              <p:nvPr/>
            </p:nvSpPr>
            <p:spPr bwMode="auto">
              <a:xfrm>
                <a:off x="2082" y="1925"/>
                <a:ext cx="1072" cy="1072"/>
              </a:xfrm>
              <a:prstGeom prst="ellipse">
                <a:avLst/>
              </a:prstGeom>
              <a:solidFill>
                <a:srgbClr val="CC99FF">
                  <a:alpha val="50000"/>
                </a:srgbClr>
              </a:solidFill>
              <a:ln w="4670">
                <a:noFill/>
                <a:round/>
                <a:headEnd/>
                <a:tailEnd/>
              </a:ln>
            </p:spPr>
            <p:txBody>
              <a:bodyPr vert="horz" wrap="square" lIns="0" tIns="0" rIns="0" bIns="0" numCol="1" anchor="ctr" anchorCtr="0" compatLnSpc="1">
                <a:prstTxWarp prst="textNoShape">
                  <a:avLst/>
                </a:prstTxWarp>
              </a:bodyPr>
              <a:lstStyle/>
              <a:p>
                <a:endParaRPr lang="zh-TW" altLang="en-US"/>
              </a:p>
            </p:txBody>
          </p:sp>
          <p:sp>
            <p:nvSpPr>
              <p:cNvPr id="144" name="_s2057"/>
              <p:cNvSpPr>
                <a:spLocks noChangeArrowheads="1"/>
              </p:cNvSpPr>
              <p:nvPr/>
            </p:nvSpPr>
            <p:spPr bwMode="auto">
              <a:xfrm>
                <a:off x="1611" y="2899"/>
                <a:ext cx="564" cy="268"/>
              </a:xfrm>
              <a:prstGeom prst="rect">
                <a:avLst/>
              </a:prstGeom>
              <a:noFill/>
              <a:ln w="9525">
                <a:noFill/>
                <a:miter lim="800000"/>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300" b="0" i="0" u="none" strike="noStrike" cap="none" normalizeH="0" baseline="0" smtClean="0">
                    <a:ln>
                      <a:noFill/>
                    </a:ln>
                    <a:solidFill>
                      <a:schemeClr val="tx1"/>
                    </a:solidFill>
                    <a:effectLst/>
                    <a:latin typeface="Arial" charset="0"/>
                    <a:ea typeface="新細明體" charset="-120"/>
                  </a:rPr>
                  <a:t> </a:t>
                </a:r>
              </a:p>
            </p:txBody>
          </p:sp>
          <p:sp>
            <p:nvSpPr>
              <p:cNvPr id="145" name="_s2058"/>
              <p:cNvSpPr>
                <a:spLocks noChangeArrowheads="1" noTextEdit="1"/>
              </p:cNvSpPr>
              <p:nvPr/>
            </p:nvSpPr>
            <p:spPr bwMode="auto">
              <a:xfrm>
                <a:off x="1934" y="1470"/>
                <a:ext cx="1072" cy="1072"/>
              </a:xfrm>
              <a:prstGeom prst="ellipse">
                <a:avLst/>
              </a:prstGeom>
              <a:solidFill>
                <a:srgbClr val="CC99FF">
                  <a:alpha val="50000"/>
                </a:srgbClr>
              </a:solidFill>
              <a:ln w="4699">
                <a:noFill/>
                <a:round/>
                <a:headEnd/>
                <a:tailEnd/>
              </a:ln>
            </p:spPr>
            <p:txBody>
              <a:bodyPr vert="horz" wrap="square" lIns="0" tIns="0" rIns="0" bIns="0" numCol="1" anchor="ctr" anchorCtr="0" compatLnSpc="1">
                <a:prstTxWarp prst="textNoShape">
                  <a:avLst/>
                </a:prstTxWarp>
              </a:bodyPr>
              <a:lstStyle/>
              <a:p>
                <a:endParaRPr lang="zh-TW" altLang="en-US"/>
              </a:p>
            </p:txBody>
          </p:sp>
          <p:sp>
            <p:nvSpPr>
              <p:cNvPr id="146" name="_s2059"/>
              <p:cNvSpPr>
                <a:spLocks noChangeArrowheads="1"/>
              </p:cNvSpPr>
              <p:nvPr/>
            </p:nvSpPr>
            <p:spPr bwMode="auto">
              <a:xfrm>
                <a:off x="1294" y="1539"/>
                <a:ext cx="564" cy="268"/>
              </a:xfrm>
              <a:prstGeom prst="rect">
                <a:avLst/>
              </a:prstGeom>
              <a:noFill/>
              <a:ln w="9525">
                <a:noFill/>
                <a:miter lim="800000"/>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300" b="0" i="0" u="none" strike="noStrike" cap="none" normalizeH="0" baseline="0" smtClean="0">
                    <a:ln>
                      <a:noFill/>
                    </a:ln>
                    <a:solidFill>
                      <a:schemeClr val="tx1"/>
                    </a:solidFill>
                    <a:effectLst/>
                    <a:latin typeface="Arial" charset="0"/>
                    <a:ea typeface="新細明體" charset="-120"/>
                  </a:rPr>
                  <a:t> </a:t>
                </a:r>
              </a:p>
            </p:txBody>
          </p:sp>
        </p:grpSp>
        <p:sp>
          <p:nvSpPr>
            <p:cNvPr id="105" name="Text Box 16"/>
            <p:cNvSpPr txBox="1">
              <a:spLocks noChangeArrowheads="1"/>
            </p:cNvSpPr>
            <p:nvPr/>
          </p:nvSpPr>
          <p:spPr bwMode="auto">
            <a:xfrm>
              <a:off x="2568" y="1193"/>
              <a:ext cx="408" cy="404"/>
            </a:xfrm>
            <a:prstGeom prst="rect">
              <a:avLst/>
            </a:prstGeom>
            <a:noFill/>
            <a:ln w="9525">
              <a:noFill/>
              <a:miter lim="800000"/>
              <a:headEnd/>
              <a:tailEnd/>
            </a:ln>
            <a:effectLst/>
          </p:spPr>
          <p:txBody>
            <a:bodyPr>
              <a:spAutoFit/>
            </a:bodyPr>
            <a:lstStyle/>
            <a:p>
              <a:pPr>
                <a:spcBef>
                  <a:spcPct val="50000"/>
                </a:spcBef>
              </a:pPr>
              <a:r>
                <a:rPr lang="zh-TW" altLang="en-US" b="1" dirty="0">
                  <a:solidFill>
                    <a:srgbClr val="660066"/>
                  </a:solidFill>
                  <a:ea typeface="文鼎中廣告體" pitchFamily="34" charset="-120"/>
                </a:rPr>
                <a:t>犯保分會</a:t>
              </a:r>
            </a:p>
          </p:txBody>
        </p:sp>
        <p:sp>
          <p:nvSpPr>
            <p:cNvPr id="106" name="Text Box 18"/>
            <p:cNvSpPr txBox="1">
              <a:spLocks noChangeArrowheads="1"/>
            </p:cNvSpPr>
            <p:nvPr/>
          </p:nvSpPr>
          <p:spPr bwMode="auto">
            <a:xfrm>
              <a:off x="1442" y="1763"/>
              <a:ext cx="861" cy="1128"/>
            </a:xfrm>
            <a:prstGeom prst="rect">
              <a:avLst/>
            </a:prstGeom>
            <a:noFill/>
            <a:ln w="9525">
              <a:noFill/>
              <a:miter lim="800000"/>
              <a:headEnd/>
              <a:tailEnd/>
            </a:ln>
            <a:effectLst/>
          </p:spPr>
          <p:txBody>
            <a:bodyPr>
              <a:spAutoFit/>
            </a:bodyPr>
            <a:lstStyle/>
            <a:p>
              <a:pPr>
                <a:lnSpc>
                  <a:spcPct val="60000"/>
                </a:lnSpc>
                <a:spcBef>
                  <a:spcPct val="50000"/>
                </a:spcBef>
              </a:pPr>
              <a:r>
                <a:rPr lang="zh-TW" altLang="en-US" b="1" dirty="0">
                  <a:solidFill>
                    <a:srgbClr val="FF0000"/>
                  </a:solidFill>
                  <a:ea typeface="文鼎中廣告體" pitchFamily="34" charset="-120"/>
                </a:rPr>
                <a:t>宗教</a:t>
              </a:r>
            </a:p>
            <a:p>
              <a:pPr>
                <a:lnSpc>
                  <a:spcPct val="60000"/>
                </a:lnSpc>
                <a:spcBef>
                  <a:spcPct val="50000"/>
                </a:spcBef>
              </a:pPr>
              <a:r>
                <a:rPr lang="zh-TW" altLang="en-US" b="1" dirty="0">
                  <a:solidFill>
                    <a:srgbClr val="FF0000"/>
                  </a:solidFill>
                  <a:ea typeface="文鼎中廣告體" pitchFamily="34" charset="-120"/>
                </a:rPr>
                <a:t>資源</a:t>
              </a:r>
            </a:p>
            <a:p>
              <a:pPr>
                <a:lnSpc>
                  <a:spcPct val="60000"/>
                </a:lnSpc>
                <a:spcBef>
                  <a:spcPct val="50000"/>
                </a:spcBef>
              </a:pPr>
              <a:r>
                <a:rPr lang="en-US" altLang="zh-TW" sz="1400" b="1" dirty="0">
                  <a:solidFill>
                    <a:srgbClr val="660066"/>
                  </a:solidFill>
                  <a:latin typeface="文鼎中粗隸" pitchFamily="49" charset="-120"/>
                  <a:ea typeface="文鼎中粗隸" pitchFamily="49" charset="-120"/>
                </a:rPr>
                <a:t>-</a:t>
              </a:r>
              <a:r>
                <a:rPr lang="zh-TW" altLang="en-US" sz="1400" b="1" dirty="0">
                  <a:solidFill>
                    <a:srgbClr val="660066"/>
                  </a:solidFill>
                  <a:latin typeface="文鼎中粗隸" pitchFamily="49" charset="-120"/>
                  <a:ea typeface="文鼎中粗隸" pitchFamily="49" charset="-120"/>
                </a:rPr>
                <a:t>慈濟新竹</a:t>
              </a:r>
            </a:p>
            <a:p>
              <a:pPr>
                <a:lnSpc>
                  <a:spcPct val="60000"/>
                </a:lnSpc>
                <a:spcBef>
                  <a:spcPct val="50000"/>
                </a:spcBef>
              </a:pPr>
              <a:r>
                <a:rPr lang="en-US" altLang="zh-TW" sz="1400" b="1" dirty="0">
                  <a:solidFill>
                    <a:srgbClr val="660066"/>
                  </a:solidFill>
                  <a:latin typeface="文鼎中粗隸" pitchFamily="49" charset="-120"/>
                  <a:ea typeface="文鼎中粗隸" pitchFamily="49" charset="-120"/>
                </a:rPr>
                <a:t>-</a:t>
              </a:r>
              <a:r>
                <a:rPr lang="zh-TW" altLang="en-US" sz="1400" b="1" dirty="0">
                  <a:solidFill>
                    <a:srgbClr val="660066"/>
                  </a:solidFill>
                  <a:latin typeface="文鼎中粗隸" pitchFamily="49" charset="-120"/>
                  <a:ea typeface="文鼎中粗隸" pitchFamily="49" charset="-120"/>
                </a:rPr>
                <a:t>法鼓山新竹</a:t>
              </a:r>
            </a:p>
            <a:p>
              <a:pPr>
                <a:lnSpc>
                  <a:spcPct val="60000"/>
                </a:lnSpc>
                <a:spcBef>
                  <a:spcPct val="50000"/>
                </a:spcBef>
              </a:pPr>
              <a:r>
                <a:rPr lang="en-US" altLang="zh-TW" sz="1400" b="1" dirty="0">
                  <a:solidFill>
                    <a:srgbClr val="660066"/>
                  </a:solidFill>
                  <a:latin typeface="文鼎中粗隸" pitchFamily="49" charset="-120"/>
                  <a:ea typeface="文鼎中粗隸" pitchFamily="49" charset="-120"/>
                </a:rPr>
                <a:t>-</a:t>
              </a:r>
              <a:r>
                <a:rPr lang="zh-TW" altLang="en-US" sz="1400" b="1" dirty="0">
                  <a:solidFill>
                    <a:srgbClr val="660066"/>
                  </a:solidFill>
                  <a:latin typeface="文鼎中粗隸" pitchFamily="49" charset="-120"/>
                  <a:ea typeface="文鼎中粗隸" pitchFamily="49" charset="-120"/>
                </a:rPr>
                <a:t>六家福音中心</a:t>
              </a:r>
            </a:p>
          </p:txBody>
        </p:sp>
        <p:sp>
          <p:nvSpPr>
            <p:cNvPr id="107" name="Text Box 19"/>
            <p:cNvSpPr txBox="1">
              <a:spLocks noChangeArrowheads="1"/>
            </p:cNvSpPr>
            <p:nvPr/>
          </p:nvSpPr>
          <p:spPr bwMode="auto">
            <a:xfrm>
              <a:off x="1983" y="3091"/>
              <a:ext cx="408" cy="470"/>
            </a:xfrm>
            <a:prstGeom prst="rect">
              <a:avLst/>
            </a:prstGeom>
            <a:noFill/>
            <a:ln w="9525">
              <a:noFill/>
              <a:miter lim="800000"/>
              <a:headEnd/>
              <a:tailEnd/>
            </a:ln>
            <a:effectLst/>
          </p:spPr>
          <p:txBody>
            <a:bodyPr>
              <a:spAutoFit/>
            </a:bodyPr>
            <a:lstStyle/>
            <a:p>
              <a:pPr>
                <a:spcBef>
                  <a:spcPct val="50000"/>
                </a:spcBef>
              </a:pPr>
              <a:r>
                <a:rPr lang="zh-TW" altLang="en-US" b="1" dirty="0" smtClean="0">
                  <a:solidFill>
                    <a:srgbClr val="660066"/>
                  </a:solidFill>
                  <a:ea typeface="文鼎中廣告體" pitchFamily="34" charset="-120"/>
                </a:rPr>
                <a:t>觀護</a:t>
              </a:r>
              <a:endParaRPr lang="zh-TW" altLang="en-US" b="1" dirty="0">
                <a:solidFill>
                  <a:srgbClr val="660066"/>
                </a:solidFill>
                <a:ea typeface="文鼎中廣告體" pitchFamily="34" charset="-120"/>
              </a:endParaRPr>
            </a:p>
          </p:txBody>
        </p:sp>
        <p:sp>
          <p:nvSpPr>
            <p:cNvPr id="108" name="Text Box 20"/>
            <p:cNvSpPr txBox="1">
              <a:spLocks noChangeArrowheads="1"/>
            </p:cNvSpPr>
            <p:nvPr/>
          </p:nvSpPr>
          <p:spPr bwMode="auto">
            <a:xfrm>
              <a:off x="3108" y="3028"/>
              <a:ext cx="408" cy="404"/>
            </a:xfrm>
            <a:prstGeom prst="rect">
              <a:avLst/>
            </a:prstGeom>
            <a:noFill/>
            <a:ln w="9525">
              <a:noFill/>
              <a:miter lim="800000"/>
              <a:headEnd/>
              <a:tailEnd/>
            </a:ln>
            <a:effectLst/>
          </p:spPr>
          <p:txBody>
            <a:bodyPr>
              <a:spAutoFit/>
            </a:bodyPr>
            <a:lstStyle/>
            <a:p>
              <a:pPr>
                <a:spcBef>
                  <a:spcPct val="50000"/>
                </a:spcBef>
              </a:pPr>
              <a:r>
                <a:rPr lang="zh-TW" altLang="en-US" b="1" dirty="0">
                  <a:solidFill>
                    <a:srgbClr val="660066"/>
                  </a:solidFill>
                  <a:ea typeface="文鼎中廣告體" pitchFamily="34" charset="-120"/>
                </a:rPr>
                <a:t>更保分會</a:t>
              </a:r>
            </a:p>
          </p:txBody>
        </p:sp>
        <p:sp>
          <p:nvSpPr>
            <p:cNvPr id="109" name="Text Box 21"/>
            <p:cNvSpPr txBox="1">
              <a:spLocks noChangeArrowheads="1"/>
            </p:cNvSpPr>
            <p:nvPr/>
          </p:nvSpPr>
          <p:spPr bwMode="auto">
            <a:xfrm>
              <a:off x="3243" y="1979"/>
              <a:ext cx="408" cy="572"/>
            </a:xfrm>
            <a:prstGeom prst="rect">
              <a:avLst/>
            </a:prstGeom>
            <a:noFill/>
            <a:ln w="9525">
              <a:noFill/>
              <a:miter lim="800000"/>
              <a:headEnd/>
              <a:tailEnd/>
            </a:ln>
            <a:effectLst/>
          </p:spPr>
          <p:txBody>
            <a:bodyPr>
              <a:spAutoFit/>
            </a:bodyPr>
            <a:lstStyle/>
            <a:p>
              <a:pPr>
                <a:spcBef>
                  <a:spcPct val="50000"/>
                </a:spcBef>
              </a:pPr>
              <a:r>
                <a:rPr lang="zh-TW" altLang="en-US" b="1" dirty="0">
                  <a:solidFill>
                    <a:srgbClr val="FF0000"/>
                  </a:solidFill>
                  <a:ea typeface="文鼎中廣告體" pitchFamily="34" charset="-120"/>
                </a:rPr>
                <a:t>急難救助</a:t>
              </a:r>
            </a:p>
          </p:txBody>
        </p:sp>
        <p:grpSp>
          <p:nvGrpSpPr>
            <p:cNvPr id="110" name="Group 26"/>
            <p:cNvGrpSpPr>
              <a:grpSpLocks/>
            </p:cNvGrpSpPr>
            <p:nvPr/>
          </p:nvGrpSpPr>
          <p:grpSpPr bwMode="auto">
            <a:xfrm>
              <a:off x="2565" y="1889"/>
              <a:ext cx="469" cy="885"/>
              <a:chOff x="4260" y="1062"/>
              <a:chExt cx="932" cy="1494"/>
            </a:xfrm>
          </p:grpSpPr>
          <p:pic>
            <p:nvPicPr>
              <p:cNvPr id="123" name="Picture 27" descr="circuler_1"/>
              <p:cNvPicPr>
                <a:picLocks noChangeAspect="1" noChangeArrowheads="1"/>
              </p:cNvPicPr>
              <p:nvPr/>
            </p:nvPicPr>
            <p:blipFill>
              <a:blip r:embed="rId4" cstate="print"/>
              <a:srcRect/>
              <a:stretch>
                <a:fillRect/>
              </a:stretch>
            </p:blipFill>
            <p:spPr bwMode="gray">
              <a:xfrm>
                <a:off x="4262" y="1213"/>
                <a:ext cx="927" cy="935"/>
              </a:xfrm>
              <a:prstGeom prst="rect">
                <a:avLst/>
              </a:prstGeom>
              <a:noFill/>
            </p:spPr>
          </p:pic>
          <p:sp>
            <p:nvSpPr>
              <p:cNvPr id="124" name="Oval 28"/>
              <p:cNvSpPr>
                <a:spLocks noChangeArrowheads="1"/>
              </p:cNvSpPr>
              <p:nvPr/>
            </p:nvSpPr>
            <p:spPr bwMode="gray">
              <a:xfrm>
                <a:off x="4260" y="1213"/>
                <a:ext cx="932" cy="937"/>
              </a:xfrm>
              <a:prstGeom prst="ellipse">
                <a:avLst/>
              </a:prstGeom>
              <a:solidFill>
                <a:schemeClr val="hlink">
                  <a:alpha val="50000"/>
                </a:schemeClr>
              </a:solidFill>
              <a:ln w="9525" algn="ctr">
                <a:noFill/>
                <a:round/>
                <a:headEnd/>
                <a:tailEnd/>
              </a:ln>
              <a:effectLst/>
            </p:spPr>
            <p:txBody>
              <a:bodyPr wrap="none" anchor="ctr"/>
              <a:lstStyle/>
              <a:p>
                <a:endParaRPr lang="zh-TW" altLang="en-US"/>
              </a:p>
            </p:txBody>
          </p:sp>
          <p:pic>
            <p:nvPicPr>
              <p:cNvPr id="125" name="Picture 29" descr="light_shadow1"/>
              <p:cNvPicPr>
                <a:picLocks noChangeAspect="1" noChangeArrowheads="1"/>
              </p:cNvPicPr>
              <p:nvPr/>
            </p:nvPicPr>
            <p:blipFill>
              <a:blip r:embed="rId5" cstate="print"/>
              <a:srcRect t="14285"/>
              <a:stretch>
                <a:fillRect/>
              </a:stretch>
            </p:blipFill>
            <p:spPr bwMode="gray">
              <a:xfrm>
                <a:off x="4338" y="1062"/>
                <a:ext cx="682" cy="585"/>
              </a:xfrm>
              <a:prstGeom prst="rect">
                <a:avLst/>
              </a:prstGeom>
              <a:noFill/>
            </p:spPr>
          </p:pic>
          <p:grpSp>
            <p:nvGrpSpPr>
              <p:cNvPr id="126" name="Group 30"/>
              <p:cNvGrpSpPr>
                <a:grpSpLocks/>
              </p:cNvGrpSpPr>
              <p:nvPr/>
            </p:nvGrpSpPr>
            <p:grpSpPr bwMode="auto">
              <a:xfrm rot="-3733502" flipH="1" flipV="1">
                <a:off x="4159" y="1840"/>
                <a:ext cx="852" cy="580"/>
                <a:chOff x="2343" y="1025"/>
                <a:chExt cx="927" cy="719"/>
              </a:xfrm>
            </p:grpSpPr>
            <p:grpSp>
              <p:nvGrpSpPr>
                <p:cNvPr id="127" name="Group 31"/>
                <p:cNvGrpSpPr>
                  <a:grpSpLocks/>
                </p:cNvGrpSpPr>
                <p:nvPr/>
              </p:nvGrpSpPr>
              <p:grpSpPr bwMode="auto">
                <a:xfrm>
                  <a:off x="2528" y="1060"/>
                  <a:ext cx="742" cy="186"/>
                  <a:chOff x="1565" y="2568"/>
                  <a:chExt cx="1118" cy="279"/>
                </a:xfrm>
              </p:grpSpPr>
              <p:sp>
                <p:nvSpPr>
                  <p:cNvPr id="133" name="AutoShape 32"/>
                  <p:cNvSpPr>
                    <a:spLocks noChangeArrowheads="1"/>
                  </p:cNvSpPr>
                  <p:nvPr/>
                </p:nvSpPr>
                <p:spPr bwMode="white">
                  <a:xfrm rot="5263130">
                    <a:off x="1859"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zh-TW" altLang="en-US"/>
                  </a:p>
                </p:txBody>
              </p:sp>
              <p:sp>
                <p:nvSpPr>
                  <p:cNvPr id="134" name="AutoShape 33"/>
                  <p:cNvSpPr>
                    <a:spLocks noChangeArrowheads="1"/>
                  </p:cNvSpPr>
                  <p:nvPr/>
                </p:nvSpPr>
                <p:spPr bwMode="white">
                  <a:xfrm rot="6078281">
                    <a:off x="1995"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zh-TW" altLang="en-US"/>
                  </a:p>
                </p:txBody>
              </p:sp>
              <p:sp>
                <p:nvSpPr>
                  <p:cNvPr id="135" name="AutoShape 34"/>
                  <p:cNvSpPr>
                    <a:spLocks noChangeArrowheads="1"/>
                  </p:cNvSpPr>
                  <p:nvPr/>
                </p:nvSpPr>
                <p:spPr bwMode="white">
                  <a:xfrm rot="6373927">
                    <a:off x="2071" y="229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zh-TW" altLang="en-US"/>
                  </a:p>
                </p:txBody>
              </p:sp>
              <p:sp>
                <p:nvSpPr>
                  <p:cNvPr id="136" name="AutoShape 35"/>
                  <p:cNvSpPr>
                    <a:spLocks noChangeArrowheads="1"/>
                  </p:cNvSpPr>
                  <p:nvPr/>
                </p:nvSpPr>
                <p:spPr bwMode="white">
                  <a:xfrm rot="6906312">
                    <a:off x="2161" y="232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zh-TW" altLang="en-US"/>
                  </a:p>
                </p:txBody>
              </p:sp>
            </p:grpSp>
            <p:grpSp>
              <p:nvGrpSpPr>
                <p:cNvPr id="128" name="Group 36"/>
                <p:cNvGrpSpPr>
                  <a:grpSpLocks/>
                </p:cNvGrpSpPr>
                <p:nvPr/>
              </p:nvGrpSpPr>
              <p:grpSpPr bwMode="auto">
                <a:xfrm rot="1353540">
                  <a:off x="2343" y="1025"/>
                  <a:ext cx="909" cy="719"/>
                  <a:chOff x="1187" y="2568"/>
                  <a:chExt cx="1368" cy="1080"/>
                </a:xfrm>
              </p:grpSpPr>
              <p:sp>
                <p:nvSpPr>
                  <p:cNvPr id="129" name="AutoShape 37"/>
                  <p:cNvSpPr>
                    <a:spLocks noChangeArrowheads="1"/>
                  </p:cNvSpPr>
                  <p:nvPr/>
                </p:nvSpPr>
                <p:spPr bwMode="white">
                  <a:xfrm rot="5263130">
                    <a:off x="1859"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zh-TW" altLang="en-US"/>
                  </a:p>
                </p:txBody>
              </p:sp>
              <p:sp>
                <p:nvSpPr>
                  <p:cNvPr id="130" name="AutoShape 38"/>
                  <p:cNvSpPr>
                    <a:spLocks noChangeArrowheads="1"/>
                  </p:cNvSpPr>
                  <p:nvPr/>
                </p:nvSpPr>
                <p:spPr bwMode="white">
                  <a:xfrm rot="6078281">
                    <a:off x="1481" y="2553"/>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zh-TW" altLang="en-US"/>
                  </a:p>
                </p:txBody>
              </p:sp>
              <p:sp>
                <p:nvSpPr>
                  <p:cNvPr id="131" name="AutoShape 39"/>
                  <p:cNvSpPr>
                    <a:spLocks noChangeArrowheads="1"/>
                  </p:cNvSpPr>
                  <p:nvPr/>
                </p:nvSpPr>
                <p:spPr bwMode="white">
                  <a:xfrm rot="6373927" flipH="1">
                    <a:off x="1483" y="3019"/>
                    <a:ext cx="440" cy="817"/>
                  </a:xfrm>
                  <a:prstGeom prst="moon">
                    <a:avLst>
                      <a:gd name="adj" fmla="val 49773"/>
                    </a:avLst>
                  </a:prstGeom>
                  <a:solidFill>
                    <a:srgbClr val="FFFFFF">
                      <a:alpha val="3999"/>
                    </a:srgbClr>
                  </a:solidFill>
                  <a:ln w="9525">
                    <a:noFill/>
                    <a:miter lim="800000"/>
                    <a:headEnd/>
                    <a:tailEnd/>
                  </a:ln>
                  <a:effectLst/>
                </p:spPr>
                <p:txBody>
                  <a:bodyPr wrap="none" anchor="ctr"/>
                  <a:lstStyle/>
                  <a:p>
                    <a:endParaRPr lang="zh-TW" altLang="en-US"/>
                  </a:p>
                </p:txBody>
              </p:sp>
              <p:sp>
                <p:nvSpPr>
                  <p:cNvPr id="132" name="AutoShape 40"/>
                  <p:cNvSpPr>
                    <a:spLocks noChangeArrowheads="1"/>
                  </p:cNvSpPr>
                  <p:nvPr/>
                </p:nvSpPr>
                <p:spPr bwMode="white">
                  <a:xfrm rot="6906312" flipH="1">
                    <a:off x="1860" y="2691"/>
                    <a:ext cx="573"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zh-TW" altLang="en-US"/>
                  </a:p>
                </p:txBody>
              </p:sp>
            </p:grpSp>
          </p:grpSp>
        </p:grpSp>
        <p:grpSp>
          <p:nvGrpSpPr>
            <p:cNvPr id="111" name="Group 41"/>
            <p:cNvGrpSpPr>
              <a:grpSpLocks/>
            </p:cNvGrpSpPr>
            <p:nvPr/>
          </p:nvGrpSpPr>
          <p:grpSpPr bwMode="auto">
            <a:xfrm rot="-3733502" flipH="1" flipV="1">
              <a:off x="2553" y="2249"/>
              <a:ext cx="428" cy="85"/>
              <a:chOff x="2528" y="1060"/>
              <a:chExt cx="894" cy="236"/>
            </a:xfrm>
          </p:grpSpPr>
          <p:grpSp>
            <p:nvGrpSpPr>
              <p:cNvPr id="113" name="Group 42"/>
              <p:cNvGrpSpPr>
                <a:grpSpLocks/>
              </p:cNvGrpSpPr>
              <p:nvPr/>
            </p:nvGrpSpPr>
            <p:grpSpPr bwMode="auto">
              <a:xfrm>
                <a:off x="2528" y="1060"/>
                <a:ext cx="742" cy="186"/>
                <a:chOff x="1565" y="2568"/>
                <a:chExt cx="1118" cy="279"/>
              </a:xfrm>
            </p:grpSpPr>
            <p:sp>
              <p:nvSpPr>
                <p:cNvPr id="119" name="AutoShape 43"/>
                <p:cNvSpPr>
                  <a:spLocks noChangeArrowheads="1"/>
                </p:cNvSpPr>
                <p:nvPr/>
              </p:nvSpPr>
              <p:spPr bwMode="white">
                <a:xfrm rot="5263130">
                  <a:off x="1859"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zh-TW" altLang="en-US"/>
                </a:p>
              </p:txBody>
            </p:sp>
            <p:sp>
              <p:nvSpPr>
                <p:cNvPr id="120" name="AutoShape 44"/>
                <p:cNvSpPr>
                  <a:spLocks noChangeArrowheads="1"/>
                </p:cNvSpPr>
                <p:nvPr/>
              </p:nvSpPr>
              <p:spPr bwMode="white">
                <a:xfrm rot="6078281">
                  <a:off x="1995"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zh-TW" altLang="en-US"/>
                </a:p>
              </p:txBody>
            </p:sp>
            <p:sp>
              <p:nvSpPr>
                <p:cNvPr id="121" name="AutoShape 45"/>
                <p:cNvSpPr>
                  <a:spLocks noChangeArrowheads="1"/>
                </p:cNvSpPr>
                <p:nvPr/>
              </p:nvSpPr>
              <p:spPr bwMode="white">
                <a:xfrm rot="6373927">
                  <a:off x="2071" y="229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zh-TW" altLang="en-US"/>
                </a:p>
              </p:txBody>
            </p:sp>
            <p:sp>
              <p:nvSpPr>
                <p:cNvPr id="122" name="AutoShape 46"/>
                <p:cNvSpPr>
                  <a:spLocks noChangeArrowheads="1"/>
                </p:cNvSpPr>
                <p:nvPr/>
              </p:nvSpPr>
              <p:spPr bwMode="white">
                <a:xfrm rot="6906312">
                  <a:off x="2161" y="232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zh-TW" altLang="en-US"/>
                </a:p>
              </p:txBody>
            </p:sp>
          </p:grpSp>
          <p:grpSp>
            <p:nvGrpSpPr>
              <p:cNvPr id="114" name="Group 47"/>
              <p:cNvGrpSpPr>
                <a:grpSpLocks/>
              </p:cNvGrpSpPr>
              <p:nvPr/>
            </p:nvGrpSpPr>
            <p:grpSpPr bwMode="auto">
              <a:xfrm rot="1353540">
                <a:off x="2680" y="1110"/>
                <a:ext cx="742" cy="186"/>
                <a:chOff x="1565" y="2568"/>
                <a:chExt cx="1118" cy="279"/>
              </a:xfrm>
            </p:grpSpPr>
            <p:sp>
              <p:nvSpPr>
                <p:cNvPr id="115" name="AutoShape 48"/>
                <p:cNvSpPr>
                  <a:spLocks noChangeArrowheads="1"/>
                </p:cNvSpPr>
                <p:nvPr/>
              </p:nvSpPr>
              <p:spPr bwMode="white">
                <a:xfrm rot="5263130">
                  <a:off x="1859"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zh-TW" altLang="en-US"/>
                </a:p>
              </p:txBody>
            </p:sp>
            <p:sp>
              <p:nvSpPr>
                <p:cNvPr id="116" name="AutoShape 49"/>
                <p:cNvSpPr>
                  <a:spLocks noChangeArrowheads="1"/>
                </p:cNvSpPr>
                <p:nvPr/>
              </p:nvSpPr>
              <p:spPr bwMode="white">
                <a:xfrm rot="6078281">
                  <a:off x="1995"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zh-TW" altLang="en-US"/>
                </a:p>
              </p:txBody>
            </p:sp>
            <p:sp>
              <p:nvSpPr>
                <p:cNvPr id="117" name="AutoShape 50"/>
                <p:cNvSpPr>
                  <a:spLocks noChangeArrowheads="1"/>
                </p:cNvSpPr>
                <p:nvPr/>
              </p:nvSpPr>
              <p:spPr bwMode="white">
                <a:xfrm rot="6373927">
                  <a:off x="2071" y="229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zh-TW" altLang="en-US"/>
                </a:p>
              </p:txBody>
            </p:sp>
            <p:sp>
              <p:nvSpPr>
                <p:cNvPr id="118" name="AutoShape 51"/>
                <p:cNvSpPr>
                  <a:spLocks noChangeArrowheads="1"/>
                </p:cNvSpPr>
                <p:nvPr/>
              </p:nvSpPr>
              <p:spPr bwMode="white">
                <a:xfrm rot="6906312">
                  <a:off x="2161" y="232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zh-TW" altLang="en-US"/>
                </a:p>
              </p:txBody>
            </p:sp>
          </p:grpSp>
        </p:grpSp>
        <p:sp>
          <p:nvSpPr>
            <p:cNvPr id="112" name="Rectangle 52">
              <a:hlinkClick r:id="" action="ppaction://noaction"/>
            </p:cNvPr>
            <p:cNvSpPr>
              <a:spLocks noChangeArrowheads="1"/>
            </p:cNvSpPr>
            <p:nvPr/>
          </p:nvSpPr>
          <p:spPr bwMode="gray">
            <a:xfrm>
              <a:off x="2568" y="1952"/>
              <a:ext cx="454" cy="561"/>
            </a:xfrm>
            <a:prstGeom prst="rect">
              <a:avLst/>
            </a:prstGeom>
            <a:noFill/>
            <a:ln w="9525" algn="ctr">
              <a:noFill/>
              <a:miter lim="800000"/>
              <a:headEnd/>
              <a:tailEnd/>
            </a:ln>
            <a:effectLst/>
          </p:spPr>
          <p:txBody>
            <a:bodyPr>
              <a:spAutoFit/>
              <a:flatTx/>
            </a:bodyPr>
            <a:lstStyle/>
            <a:p>
              <a:pPr algn="ctr">
                <a:lnSpc>
                  <a:spcPct val="110000"/>
                </a:lnSpc>
              </a:pPr>
              <a:r>
                <a:rPr kumimoji="0" lang="zh-TW" altLang="en-US" sz="1600" dirty="0">
                  <a:solidFill>
                    <a:srgbClr val="660066"/>
                  </a:solidFill>
                  <a:latin typeface="文鼎中粗隸" pitchFamily="49" charset="-120"/>
                  <a:ea typeface="文鼎中粗隸" pitchFamily="49" charset="-120"/>
                </a:rPr>
                <a:t>戒酒據點</a:t>
              </a:r>
            </a:p>
          </p:txBody>
        </p:sp>
      </p:grpSp>
    </p:spTree>
  </p:cSld>
  <p:clrMapOvr>
    <a:masterClrMapping/>
  </p:clrMapOvr>
  <p:transition>
    <p:pull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1214414" y="214290"/>
            <a:ext cx="7498080" cy="642942"/>
          </a:xfrm>
        </p:spPr>
        <p:txBody>
          <a:bodyPr>
            <a:normAutofit fontScale="90000"/>
          </a:bodyPr>
          <a:lstStyle/>
          <a:p>
            <a:r>
              <a:rPr altLang="en-US" sz="4000" dirty="0" err="1" smtClean="0">
                <a:latin typeface="+mn-ea"/>
                <a:ea typeface="+mn-ea"/>
              </a:rPr>
              <a:t>規劃前提原則</a:t>
            </a:r>
            <a:endParaRPr lang="zh-TW" sz="4000" dirty="0">
              <a:latin typeface="+mn-ea"/>
              <a:ea typeface="+mn-ea"/>
            </a:endParaRPr>
          </a:p>
        </p:txBody>
      </p:sp>
      <p:sp>
        <p:nvSpPr>
          <p:cNvPr id="3" name="Rectangle 2"/>
          <p:cNvSpPr>
            <a:spLocks noGrp="1"/>
          </p:cNvSpPr>
          <p:nvPr>
            <p:ph idx="1"/>
          </p:nvPr>
        </p:nvSpPr>
        <p:spPr>
          <a:xfrm>
            <a:off x="1142976" y="1071546"/>
            <a:ext cx="7858180" cy="5357850"/>
          </a:xfrm>
        </p:spPr>
        <p:txBody>
          <a:bodyPr>
            <a:normAutofit/>
          </a:bodyPr>
          <a:lstStyle/>
          <a:p>
            <a:pPr>
              <a:spcBef>
                <a:spcPct val="0"/>
              </a:spcBef>
              <a:buClr>
                <a:schemeClr val="bg1"/>
              </a:buClr>
              <a:buNone/>
            </a:pPr>
            <a:r>
              <a:rPr lang="en-US" altLang="zh-TW" sz="2000" b="1" dirty="0" smtClean="0">
                <a:solidFill>
                  <a:srgbClr val="002060"/>
                </a:solidFill>
                <a:latin typeface="微軟正黑體" pitchFamily="34" charset="-120"/>
                <a:ea typeface="微軟正黑體" pitchFamily="34" charset="-120"/>
              </a:rPr>
              <a:t>1.</a:t>
            </a:r>
            <a:r>
              <a:rPr altLang="en-US" sz="2000" b="1" dirty="0" smtClean="0">
                <a:solidFill>
                  <a:srgbClr val="002060"/>
                </a:solidFill>
                <a:latin typeface="微軟正黑體" pitchFamily="34" charset="-120"/>
                <a:ea typeface="微軟正黑體" pitchFamily="34" charset="-120"/>
              </a:rPr>
              <a:t>更生</a:t>
            </a:r>
            <a:r>
              <a:rPr lang="en-US" altLang="zh-TW" sz="2000" b="1" dirty="0" smtClean="0">
                <a:solidFill>
                  <a:srgbClr val="002060"/>
                </a:solidFill>
                <a:latin typeface="微軟正黑體" pitchFamily="34" charset="-120"/>
                <a:ea typeface="微軟正黑體" pitchFamily="34" charset="-120"/>
              </a:rPr>
              <a:t>(</a:t>
            </a:r>
            <a:r>
              <a:rPr altLang="en-US" sz="2000" b="1" dirty="0" smtClean="0">
                <a:solidFill>
                  <a:srgbClr val="002060"/>
                </a:solidFill>
                <a:latin typeface="微軟正黑體" pitchFamily="34" charset="-120"/>
                <a:ea typeface="微軟正黑體" pitchFamily="34" charset="-120"/>
              </a:rPr>
              <a:t>觀護</a:t>
            </a:r>
            <a:r>
              <a:rPr lang="en-US" altLang="zh-TW" sz="2000" b="1" dirty="0" smtClean="0">
                <a:solidFill>
                  <a:srgbClr val="002060"/>
                </a:solidFill>
                <a:latin typeface="微軟正黑體" pitchFamily="34" charset="-120"/>
                <a:ea typeface="微軟正黑體" pitchFamily="34" charset="-120"/>
              </a:rPr>
              <a:t>)</a:t>
            </a:r>
            <a:r>
              <a:rPr altLang="en-US" sz="2000" b="1" dirty="0" smtClean="0">
                <a:solidFill>
                  <a:srgbClr val="002060"/>
                </a:solidFill>
                <a:latin typeface="微軟正黑體" pitchFamily="34" charset="-120"/>
                <a:ea typeface="微軟正黑體" pitchFamily="34" charset="-120"/>
              </a:rPr>
              <a:t>及犯保業務的衝突點</a:t>
            </a:r>
          </a:p>
          <a:p>
            <a:pPr>
              <a:spcBef>
                <a:spcPct val="0"/>
              </a:spcBef>
              <a:buClr>
                <a:schemeClr val="bg1"/>
              </a:buClr>
              <a:buNone/>
            </a:pPr>
            <a:r>
              <a:rPr altLang="en-US" sz="2000" dirty="0" smtClean="0">
                <a:solidFill>
                  <a:schemeClr val="accent6">
                    <a:lumMod val="75000"/>
                  </a:schemeClr>
                </a:solidFill>
                <a:latin typeface="微軟正黑體" pitchFamily="34" charset="-120"/>
                <a:ea typeface="微軟正黑體" pitchFamily="34" charset="-120"/>
              </a:rPr>
              <a:t>   </a:t>
            </a:r>
            <a:r>
              <a:rPr altLang="en-US" sz="1800" dirty="0" smtClean="0">
                <a:solidFill>
                  <a:schemeClr val="accent6">
                    <a:lumMod val="75000"/>
                  </a:schemeClr>
                </a:solidFill>
                <a:latin typeface="微軟正黑體" pitchFamily="34" charset="-120"/>
                <a:ea typeface="微軟正黑體" pitchFamily="34" charset="-120"/>
              </a:rPr>
              <a:t>尊重差異性，達成異中求同，異中求榮的目標。</a:t>
            </a:r>
          </a:p>
          <a:p>
            <a:pPr>
              <a:buNone/>
            </a:pPr>
            <a:r>
              <a:rPr lang="en-US" altLang="zh-TW" sz="1800" dirty="0" smtClean="0">
                <a:solidFill>
                  <a:schemeClr val="accent6">
                    <a:lumMod val="75000"/>
                  </a:schemeClr>
                </a:solidFill>
                <a:latin typeface="微軟正黑體" pitchFamily="34" charset="-120"/>
                <a:ea typeface="微軟正黑體" pitchFamily="34" charset="-120"/>
              </a:rPr>
              <a:t>(</a:t>
            </a:r>
            <a:r>
              <a:rPr altLang="en-US" sz="1800" dirty="0" smtClean="0">
                <a:solidFill>
                  <a:schemeClr val="accent6">
                    <a:lumMod val="75000"/>
                  </a:schemeClr>
                </a:solidFill>
                <a:latin typeface="微軟正黑體" pitchFamily="34" charset="-120"/>
                <a:ea typeface="微軟正黑體" pitchFamily="34" charset="-120"/>
              </a:rPr>
              <a:t>１</a:t>
            </a:r>
            <a:r>
              <a:rPr lang="en-US" altLang="zh-TW" sz="1800" dirty="0" smtClean="0">
                <a:solidFill>
                  <a:schemeClr val="accent6">
                    <a:lumMod val="75000"/>
                  </a:schemeClr>
                </a:solidFill>
                <a:latin typeface="微軟正黑體" pitchFamily="34" charset="-120"/>
                <a:ea typeface="微軟正黑體" pitchFamily="34" charset="-120"/>
              </a:rPr>
              <a:t>)</a:t>
            </a:r>
            <a:r>
              <a:rPr altLang="en-US" sz="1800" dirty="0" smtClean="0">
                <a:solidFill>
                  <a:schemeClr val="accent6">
                    <a:lumMod val="75000"/>
                  </a:schemeClr>
                </a:solidFill>
                <a:latin typeface="微軟正黑體" pitchFamily="34" charset="-120"/>
                <a:ea typeface="微軟正黑體" pitchFamily="34" charset="-120"/>
              </a:rPr>
              <a:t>深化犯罪被害人保護，廣設被害人保護據點</a:t>
            </a:r>
          </a:p>
          <a:p>
            <a:pPr>
              <a:buNone/>
            </a:pPr>
            <a:r>
              <a:rPr altLang="en-US" sz="1800" dirty="0" smtClean="0">
                <a:solidFill>
                  <a:schemeClr val="accent6">
                    <a:lumMod val="75000"/>
                  </a:schemeClr>
                </a:solidFill>
                <a:latin typeface="微軟正黑體" pitchFamily="34" charset="-120"/>
                <a:ea typeface="微軟正黑體" pitchFamily="34" charset="-120"/>
              </a:rPr>
              <a:t>  *平衡過度重視被告權益保障的面向  *延伸分會服務廣度，深耕在地網絡</a:t>
            </a:r>
          </a:p>
          <a:p>
            <a:pPr>
              <a:buNone/>
            </a:pPr>
            <a:r>
              <a:rPr altLang="en-US" sz="1800" b="1" dirty="0" smtClean="0">
                <a:solidFill>
                  <a:schemeClr val="accent6">
                    <a:lumMod val="75000"/>
                  </a:schemeClr>
                </a:solidFill>
                <a:latin typeface="微軟正黑體" pitchFamily="34" charset="-120"/>
                <a:ea typeface="微軟正黑體" pitchFamily="34" charset="-120"/>
              </a:rPr>
              <a:t> </a:t>
            </a:r>
            <a:r>
              <a:rPr lang="en-US" altLang="zh-TW" sz="1800" dirty="0" smtClean="0">
                <a:solidFill>
                  <a:schemeClr val="accent6">
                    <a:lumMod val="75000"/>
                  </a:schemeClr>
                </a:solidFill>
                <a:latin typeface="微軟正黑體" pitchFamily="34" charset="-120"/>
                <a:ea typeface="微軟正黑體" pitchFamily="34" charset="-120"/>
              </a:rPr>
              <a:t>(2)</a:t>
            </a:r>
            <a:r>
              <a:rPr altLang="en-US" sz="1800" dirty="0" smtClean="0">
                <a:solidFill>
                  <a:schemeClr val="accent6">
                    <a:lumMod val="75000"/>
                  </a:schemeClr>
                </a:solidFill>
                <a:latin typeface="微軟正黑體" pitchFamily="34" charset="-120"/>
                <a:ea typeface="微軟正黑體" pitchFamily="34" charset="-120"/>
              </a:rPr>
              <a:t>不設更生個別據點</a:t>
            </a:r>
            <a:endParaRPr lang="en-US" altLang="zh-TW" sz="1800" dirty="0" smtClean="0">
              <a:solidFill>
                <a:schemeClr val="accent6">
                  <a:lumMod val="75000"/>
                </a:schemeClr>
              </a:solidFill>
              <a:latin typeface="微軟正黑體" pitchFamily="34" charset="-120"/>
              <a:ea typeface="微軟正黑體" pitchFamily="34" charset="-120"/>
            </a:endParaRPr>
          </a:p>
          <a:p>
            <a:pPr>
              <a:buNone/>
            </a:pPr>
            <a:r>
              <a:rPr altLang="en-US" sz="1800" dirty="0" smtClean="0">
                <a:solidFill>
                  <a:schemeClr val="accent6">
                    <a:lumMod val="75000"/>
                  </a:schemeClr>
                </a:solidFill>
                <a:latin typeface="微軟正黑體" pitchFamily="34" charset="-120"/>
                <a:ea typeface="微軟正黑體" pitchFamily="34" charset="-120"/>
              </a:rPr>
              <a:t>   *犯罪更生人非一般專業可服務、輔導及監督   *一般處所難兼顧安全秩序</a:t>
            </a:r>
            <a:endParaRPr lang="en-US" altLang="en-US" sz="1800" dirty="0" smtClean="0">
              <a:solidFill>
                <a:schemeClr val="accent6">
                  <a:lumMod val="75000"/>
                </a:schemeClr>
              </a:solidFill>
              <a:latin typeface="微軟正黑體" pitchFamily="34" charset="-120"/>
              <a:ea typeface="微軟正黑體" pitchFamily="34" charset="-120"/>
            </a:endParaRPr>
          </a:p>
          <a:p>
            <a:pPr>
              <a:buNone/>
            </a:pPr>
            <a:r>
              <a:rPr altLang="en-US" sz="1800" dirty="0" smtClean="0">
                <a:solidFill>
                  <a:schemeClr val="accent6">
                    <a:lumMod val="75000"/>
                  </a:schemeClr>
                </a:solidFill>
                <a:latin typeface="微軟正黑體" pitchFamily="34" charset="-120"/>
                <a:ea typeface="微軟正黑體" pitchFamily="34" charset="-120"/>
              </a:rPr>
              <a:t>   *避免更生人群聚連結</a:t>
            </a:r>
            <a:endParaRPr lang="en-US" altLang="en-US" sz="1800" dirty="0" smtClean="0">
              <a:solidFill>
                <a:schemeClr val="accent6">
                  <a:lumMod val="75000"/>
                </a:schemeClr>
              </a:solidFill>
              <a:latin typeface="微軟正黑體" pitchFamily="34" charset="-120"/>
              <a:ea typeface="微軟正黑體" pitchFamily="34" charset="-120"/>
            </a:endParaRPr>
          </a:p>
          <a:p>
            <a:pPr>
              <a:buNone/>
            </a:pPr>
            <a:r>
              <a:rPr altLang="en-US" sz="1800" dirty="0" smtClean="0">
                <a:solidFill>
                  <a:schemeClr val="folHlink"/>
                </a:solidFill>
                <a:latin typeface="微軟正黑體" pitchFamily="34" charset="-120"/>
                <a:ea typeface="微軟正黑體" pitchFamily="34" charset="-120"/>
              </a:rPr>
              <a:t> </a:t>
            </a:r>
            <a:r>
              <a:rPr lang="en-US" altLang="zh-TW" sz="2000" b="1" dirty="0" smtClean="0">
                <a:solidFill>
                  <a:srgbClr val="002060"/>
                </a:solidFill>
                <a:latin typeface="微軟正黑體" pitchFamily="34" charset="-120"/>
                <a:ea typeface="微軟正黑體" pitchFamily="34" charset="-120"/>
              </a:rPr>
              <a:t>2.</a:t>
            </a:r>
            <a:r>
              <a:rPr altLang="en-US" sz="2000" b="1" dirty="0" smtClean="0">
                <a:solidFill>
                  <a:srgbClr val="002060"/>
                </a:solidFill>
                <a:latin typeface="微軟正黑體" pitchFamily="34" charset="-120"/>
                <a:ea typeface="微軟正黑體" pitchFamily="34" charset="-120"/>
              </a:rPr>
              <a:t>三個團隊的共同點</a:t>
            </a:r>
            <a:endParaRPr lang="en-US" altLang="en-US" sz="2000" b="1" dirty="0" smtClean="0">
              <a:solidFill>
                <a:srgbClr val="002060"/>
              </a:solidFill>
              <a:latin typeface="微軟正黑體" pitchFamily="34" charset="-120"/>
              <a:ea typeface="微軟正黑體" pitchFamily="34" charset="-120"/>
            </a:endParaRPr>
          </a:p>
          <a:p>
            <a:pPr>
              <a:buNone/>
            </a:pPr>
            <a:r>
              <a:rPr lang="en-US" altLang="en-US" sz="1800" dirty="0" smtClean="0">
                <a:solidFill>
                  <a:schemeClr val="accent6">
                    <a:lumMod val="75000"/>
                  </a:schemeClr>
                </a:solidFill>
                <a:latin typeface="微軟正黑體" pitchFamily="34" charset="-120"/>
                <a:ea typeface="微軟正黑體" pitchFamily="34" charset="-120"/>
              </a:rPr>
              <a:t>(1)</a:t>
            </a:r>
            <a:r>
              <a:rPr altLang="en-US" sz="1800" dirty="0" smtClean="0">
                <a:solidFill>
                  <a:schemeClr val="accent6">
                    <a:lumMod val="75000"/>
                  </a:schemeClr>
                </a:solidFill>
                <a:latin typeface="微軟正黑體" pitchFamily="34" charset="-120"/>
                <a:ea typeface="微軟正黑體" pitchFamily="34" charset="-120"/>
              </a:rPr>
              <a:t>急難救助</a:t>
            </a:r>
            <a:r>
              <a:rPr lang="en-US" altLang="en-US" sz="1800" dirty="0" smtClean="0">
                <a:solidFill>
                  <a:schemeClr val="accent6">
                    <a:lumMod val="75000"/>
                  </a:schemeClr>
                </a:solidFill>
                <a:latin typeface="微軟正黑體" pitchFamily="34" charset="-120"/>
                <a:ea typeface="微軟正黑體" pitchFamily="34" charset="-120"/>
              </a:rPr>
              <a:t>:</a:t>
            </a:r>
            <a:r>
              <a:rPr altLang="en-US" sz="1800" dirty="0" smtClean="0">
                <a:solidFill>
                  <a:schemeClr val="accent6">
                    <a:lumMod val="75000"/>
                  </a:schemeClr>
                </a:solidFill>
                <a:latin typeface="微軟正黑體" pitchFamily="34" charset="-120"/>
                <a:ea typeface="微軟正黑體" pitchFamily="34" charset="-120"/>
              </a:rPr>
              <a:t>共用資源</a:t>
            </a:r>
            <a:r>
              <a:rPr lang="en-US" altLang="zh-TW" sz="1800" dirty="0" smtClean="0">
                <a:solidFill>
                  <a:schemeClr val="accent6">
                    <a:lumMod val="75000"/>
                  </a:schemeClr>
                </a:solidFill>
                <a:latin typeface="微軟正黑體" pitchFamily="34" charset="-120"/>
                <a:ea typeface="微軟正黑體" pitchFamily="34" charset="-120"/>
              </a:rPr>
              <a:t>(</a:t>
            </a:r>
            <a:r>
              <a:rPr altLang="en-US" sz="1800" dirty="0" smtClean="0">
                <a:solidFill>
                  <a:schemeClr val="accent6">
                    <a:lumMod val="75000"/>
                  </a:schemeClr>
                </a:solidFill>
                <a:latin typeface="微軟正黑體" pitchFamily="34" charset="-120"/>
                <a:ea typeface="微軟正黑體" pitchFamily="34" charset="-120"/>
              </a:rPr>
              <a:t>加害者與被害者</a:t>
            </a:r>
            <a:r>
              <a:rPr lang="en-US" altLang="zh-TW" sz="1800" dirty="0" smtClean="0">
                <a:solidFill>
                  <a:schemeClr val="accent6">
                    <a:lumMod val="75000"/>
                  </a:schemeClr>
                </a:solidFill>
                <a:latin typeface="微軟正黑體" pitchFamily="34" charset="-120"/>
                <a:ea typeface="微軟正黑體" pitchFamily="34" charset="-120"/>
              </a:rPr>
              <a:t>--</a:t>
            </a:r>
            <a:r>
              <a:rPr altLang="en-US" sz="1800" dirty="0" smtClean="0">
                <a:solidFill>
                  <a:schemeClr val="accent6">
                    <a:lumMod val="75000"/>
                  </a:schemeClr>
                </a:solidFill>
                <a:latin typeface="微軟正黑體" pitchFamily="34" charset="-120"/>
                <a:ea typeface="微軟正黑體" pitchFamily="34" charset="-120"/>
              </a:rPr>
              <a:t>弱勢家庭，預防弱勢犯罪或再犯</a:t>
            </a:r>
            <a:r>
              <a:rPr lang="en-US" altLang="zh-TW" sz="1800" dirty="0" smtClean="0">
                <a:solidFill>
                  <a:schemeClr val="accent6">
                    <a:lumMod val="75000"/>
                  </a:schemeClr>
                </a:solidFill>
                <a:latin typeface="微軟正黑體" pitchFamily="34" charset="-120"/>
                <a:ea typeface="微軟正黑體" pitchFamily="34" charset="-120"/>
              </a:rPr>
              <a:t>)</a:t>
            </a:r>
            <a:endParaRPr lang="en-US" altLang="en-US" sz="1800" dirty="0" smtClean="0">
              <a:solidFill>
                <a:schemeClr val="accent6">
                  <a:lumMod val="75000"/>
                </a:schemeClr>
              </a:solidFill>
              <a:latin typeface="微軟正黑體" pitchFamily="34" charset="-120"/>
              <a:ea typeface="微軟正黑體" pitchFamily="34" charset="-120"/>
            </a:endParaRPr>
          </a:p>
          <a:p>
            <a:pPr>
              <a:buNone/>
            </a:pPr>
            <a:r>
              <a:rPr lang="en-US" altLang="zh-TW" sz="1800" dirty="0" smtClean="0">
                <a:solidFill>
                  <a:schemeClr val="accent6">
                    <a:lumMod val="75000"/>
                  </a:schemeClr>
                </a:solidFill>
                <a:latin typeface="微軟正黑體" pitchFamily="34" charset="-120"/>
                <a:ea typeface="微軟正黑體" pitchFamily="34" charset="-120"/>
              </a:rPr>
              <a:t>(2)</a:t>
            </a:r>
            <a:r>
              <a:rPr altLang="en-US" sz="1800" dirty="0" smtClean="0">
                <a:solidFill>
                  <a:schemeClr val="accent6">
                    <a:lumMod val="75000"/>
                  </a:schemeClr>
                </a:solidFill>
                <a:latin typeface="微軟正黑體" pitchFamily="34" charset="-120"/>
                <a:ea typeface="微軟正黑體" pitchFamily="34" charset="-120"/>
              </a:rPr>
              <a:t>竹東地區戒酒服務據點</a:t>
            </a:r>
            <a:r>
              <a:rPr lang="en-US" altLang="en-US" sz="1800" dirty="0" smtClean="0">
                <a:solidFill>
                  <a:schemeClr val="accent6">
                    <a:lumMod val="75000"/>
                  </a:schemeClr>
                </a:solidFill>
                <a:latin typeface="微軟正黑體" pitchFamily="34" charset="-120"/>
                <a:ea typeface="微軟正黑體" pitchFamily="34" charset="-120"/>
              </a:rPr>
              <a:t>:</a:t>
            </a:r>
            <a:r>
              <a:rPr altLang="en-US" sz="1800" dirty="0" smtClean="0">
                <a:solidFill>
                  <a:schemeClr val="accent6">
                    <a:lumMod val="75000"/>
                  </a:schemeClr>
                </a:solidFill>
                <a:latin typeface="微軟正黑體" pitchFamily="34" charset="-120"/>
                <a:ea typeface="微軟正黑體" pitchFamily="34" charset="-120"/>
              </a:rPr>
              <a:t>共同服務據點</a:t>
            </a:r>
            <a:endParaRPr lang="en-US" altLang="en-US" sz="1800" dirty="0" smtClean="0">
              <a:solidFill>
                <a:schemeClr val="accent6">
                  <a:lumMod val="75000"/>
                </a:schemeClr>
              </a:solidFill>
              <a:latin typeface="微軟正黑體" pitchFamily="34" charset="-120"/>
              <a:ea typeface="微軟正黑體" pitchFamily="34" charset="-120"/>
            </a:endParaRPr>
          </a:p>
          <a:p>
            <a:pPr>
              <a:buNone/>
            </a:pPr>
            <a:r>
              <a:rPr lang="en-US" altLang="en-US" sz="1800" dirty="0" smtClean="0">
                <a:solidFill>
                  <a:schemeClr val="accent6">
                    <a:lumMod val="75000"/>
                  </a:schemeClr>
                </a:solidFill>
                <a:latin typeface="微軟正黑體" pitchFamily="34" charset="-120"/>
                <a:ea typeface="微軟正黑體" pitchFamily="34" charset="-120"/>
              </a:rPr>
              <a:t>(3)</a:t>
            </a:r>
            <a:r>
              <a:rPr altLang="en-US" sz="1800" dirty="0" smtClean="0">
                <a:solidFill>
                  <a:schemeClr val="accent6">
                    <a:lumMod val="75000"/>
                  </a:schemeClr>
                </a:solidFill>
                <a:latin typeface="微軟正黑體" pitchFamily="34" charset="-120"/>
                <a:ea typeface="微軟正黑體" pitchFamily="34" charset="-120"/>
              </a:rPr>
              <a:t>宗教的力量</a:t>
            </a:r>
            <a:r>
              <a:rPr lang="en-US" altLang="en-US" sz="1800" dirty="0" smtClean="0">
                <a:solidFill>
                  <a:schemeClr val="accent6">
                    <a:lumMod val="75000"/>
                  </a:schemeClr>
                </a:solidFill>
                <a:latin typeface="微軟正黑體" pitchFamily="34" charset="-120"/>
                <a:ea typeface="微軟正黑體" pitchFamily="34" charset="-120"/>
              </a:rPr>
              <a:t>:</a:t>
            </a:r>
            <a:r>
              <a:rPr altLang="en-US" sz="1800" dirty="0" smtClean="0">
                <a:solidFill>
                  <a:schemeClr val="accent6">
                    <a:lumMod val="75000"/>
                  </a:schemeClr>
                </a:solidFill>
                <a:latin typeface="微軟正黑體" pitchFamily="34" charset="-120"/>
                <a:ea typeface="微軟正黑體" pitchFamily="34" charset="-120"/>
              </a:rPr>
              <a:t>共享的友好資源連結服務平台</a:t>
            </a:r>
            <a:r>
              <a:rPr lang="en-US" altLang="zh-TW" sz="1800" dirty="0" smtClean="0">
                <a:solidFill>
                  <a:schemeClr val="accent6">
                    <a:lumMod val="75000"/>
                  </a:schemeClr>
                </a:solidFill>
                <a:latin typeface="微軟正黑體" pitchFamily="34" charset="-120"/>
                <a:ea typeface="微軟正黑體" pitchFamily="34" charset="-120"/>
              </a:rPr>
              <a:t>(</a:t>
            </a:r>
            <a:r>
              <a:rPr altLang="en-US" sz="1800" dirty="0" smtClean="0">
                <a:solidFill>
                  <a:schemeClr val="accent6">
                    <a:lumMod val="75000"/>
                  </a:schemeClr>
                </a:solidFill>
                <a:latin typeface="微軟正黑體" pitchFamily="34" charset="-120"/>
                <a:ea typeface="微軟正黑體" pitchFamily="34" charset="-120"/>
              </a:rPr>
              <a:t>虛擬據點</a:t>
            </a:r>
            <a:r>
              <a:rPr lang="en-US" altLang="zh-TW" sz="1800" dirty="0" smtClean="0">
                <a:solidFill>
                  <a:schemeClr val="accent6">
                    <a:lumMod val="75000"/>
                  </a:schemeClr>
                </a:solidFill>
                <a:latin typeface="微軟正黑體" pitchFamily="34" charset="-120"/>
                <a:ea typeface="微軟正黑體" pitchFamily="34" charset="-120"/>
              </a:rPr>
              <a:t>)</a:t>
            </a:r>
            <a:endParaRPr altLang="en-US" sz="1800" dirty="0" smtClean="0">
              <a:solidFill>
                <a:schemeClr val="accent6">
                  <a:lumMod val="75000"/>
                </a:schemeClr>
              </a:solidFill>
              <a:latin typeface="微軟正黑體" pitchFamily="34" charset="-120"/>
              <a:ea typeface="微軟正黑體" pitchFamily="34" charset="-120"/>
            </a:endParaRPr>
          </a:p>
          <a:p>
            <a:pPr>
              <a:buNone/>
            </a:pPr>
            <a:endParaRPr lang="en-US" altLang="en-US" sz="2000" dirty="0" smtClean="0">
              <a:solidFill>
                <a:schemeClr val="accent6">
                  <a:lumMod val="50000"/>
                </a:schemeClr>
              </a:solidFill>
              <a:latin typeface="微軟正黑體" pitchFamily="34" charset="-120"/>
              <a:ea typeface="微軟正黑體" pitchFamily="34" charset="-120"/>
            </a:endParaRPr>
          </a:p>
          <a:p>
            <a:pPr>
              <a:buNone/>
            </a:pPr>
            <a:endParaRPr lang="en-US" altLang="en-US" sz="2000" dirty="0" smtClean="0">
              <a:solidFill>
                <a:schemeClr val="accent6">
                  <a:lumMod val="50000"/>
                </a:schemeClr>
              </a:solidFill>
              <a:latin typeface="微軟正黑體" pitchFamily="34" charset="-120"/>
              <a:ea typeface="微軟正黑體" pitchFamily="34" charset="-120"/>
            </a:endParaRPr>
          </a:p>
          <a:p>
            <a:pPr>
              <a:buNone/>
            </a:pPr>
            <a:endParaRPr altLang="en-US" sz="1800" dirty="0" smtClean="0">
              <a:solidFill>
                <a:schemeClr val="folHlink"/>
              </a:solidFill>
              <a:latin typeface="微軟正黑體" pitchFamily="34" charset="-120"/>
              <a:ea typeface="微軟正黑體" pitchFamily="34" charset="-120"/>
            </a:endParaRPr>
          </a:p>
          <a:p>
            <a:pPr>
              <a:buNone/>
            </a:pPr>
            <a:endParaRPr lang="en-US" altLang="en-US" sz="1800" dirty="0" smtClean="0">
              <a:solidFill>
                <a:schemeClr val="accent6">
                  <a:lumMod val="75000"/>
                </a:schemeClr>
              </a:solidFill>
              <a:latin typeface="微軟正黑體" pitchFamily="34" charset="-120"/>
              <a:ea typeface="微軟正黑體" pitchFamily="34" charset="-120"/>
            </a:endParaRPr>
          </a:p>
          <a:p>
            <a:pPr>
              <a:buNone/>
            </a:pPr>
            <a:endParaRPr lang="en-US" altLang="en-US" sz="2400" dirty="0" smtClean="0">
              <a:solidFill>
                <a:schemeClr val="accent6">
                  <a:lumMod val="75000"/>
                </a:schemeClr>
              </a:solidFill>
              <a:latin typeface="微軟正黑體" pitchFamily="34" charset="-120"/>
              <a:ea typeface="微軟正黑體" pitchFamily="34" charset="-120"/>
            </a:endParaRPr>
          </a:p>
          <a:p>
            <a:pPr>
              <a:buNone/>
            </a:pPr>
            <a:endParaRPr altLang="en-US" sz="2400" dirty="0" smtClean="0">
              <a:solidFill>
                <a:schemeClr val="accent6">
                  <a:lumMod val="75000"/>
                </a:schemeClr>
              </a:solidFill>
              <a:latin typeface="微軟正黑體" pitchFamily="34" charset="-120"/>
              <a:ea typeface="微軟正黑體" pitchFamily="34" charset="-120"/>
            </a:endParaRPr>
          </a:p>
        </p:txBody>
      </p:sp>
      <p:sp>
        <p:nvSpPr>
          <p:cNvPr id="4" name="投影片編號版面配置區 3"/>
          <p:cNvSpPr>
            <a:spLocks noGrp="1"/>
          </p:cNvSpPr>
          <p:nvPr>
            <p:ph type="sldNum" sz="quarter" idx="12"/>
          </p:nvPr>
        </p:nvSpPr>
        <p:spPr/>
        <p:txBody>
          <a:bodyPr/>
          <a:lstStyle/>
          <a:p>
            <a:fld id="{E5C7EF4D-DD50-400C-9F04-EB20CB99416E}" type="slidenum">
              <a:rPr lang="en-US" altLang="zh-TW" sz="2800" smtClean="0">
                <a:solidFill>
                  <a:schemeClr val="tx2"/>
                </a:solidFill>
              </a:rPr>
              <a:pPr/>
              <a:t>2</a:t>
            </a:fld>
            <a:endParaRPr lang="zh-TW"/>
          </a:p>
        </p:txBody>
      </p:sp>
      <p:sp>
        <p:nvSpPr>
          <p:cNvPr id="5" name="頁尾版面配置區 4"/>
          <p:cNvSpPr>
            <a:spLocks noGrp="1"/>
          </p:cNvSpPr>
          <p:nvPr>
            <p:ph type="ftr" sz="quarter" idx="11"/>
          </p:nvPr>
        </p:nvSpPr>
        <p:spPr/>
        <p:txBody>
          <a:bodyPr/>
          <a:lstStyle/>
          <a:p>
            <a:endParaRPr 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mph" presetSubtype="0" fill="hold" nodeType="clickEffect">
                                  <p:stCondLst>
                                    <p:cond delay="0"/>
                                  </p:stCondLst>
                                  <p:childTnLst>
                                    <p:animRot by="21600000">
                                      <p:cBhvr>
                                        <p:cTn id="12" dur="2000" fill="hold"/>
                                        <p:tgtEl>
                                          <p:spTgt spid="3">
                                            <p:txEl>
                                              <p:pRg st="0" end="0"/>
                                            </p:txEl>
                                          </p:spTgt>
                                        </p:tgtEl>
                                        <p:attrNameLst>
                                          <p:attrName>r</p:attrName>
                                        </p:attrNameLst>
                                      </p:cBhvr>
                                    </p:animRot>
                                  </p:childTnLst>
                                </p:cTn>
                              </p:par>
                            </p:childTnLst>
                          </p:cTn>
                        </p:par>
                      </p:childTnLst>
                    </p:cTn>
                  </p:par>
                  <p:par>
                    <p:cTn id="13" fill="hold">
                      <p:stCondLst>
                        <p:cond delay="indefinite"/>
                      </p:stCondLst>
                      <p:childTnLst>
                        <p:par>
                          <p:cTn id="14" fill="hold">
                            <p:stCondLst>
                              <p:cond delay="0"/>
                            </p:stCondLst>
                            <p:childTnLst>
                              <p:par>
                                <p:cTn id="15" presetID="8" presetClass="emph" presetSubtype="0" fill="hold" nodeType="clickEffect">
                                  <p:stCondLst>
                                    <p:cond delay="0"/>
                                  </p:stCondLst>
                                  <p:childTnLst>
                                    <p:animRot by="21600000">
                                      <p:cBhvr>
                                        <p:cTn id="16" dur="2000" fill="hold"/>
                                        <p:tgtEl>
                                          <p:spTgt spid="3">
                                            <p:txEl>
                                              <p:pRg st="7" end="7"/>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72198" y="1857364"/>
            <a:ext cx="2928958" cy="4643470"/>
          </a:xfrm>
        </p:spPr>
        <p:txBody>
          <a:bodyPr>
            <a:normAutofit fontScale="90000"/>
          </a:bodyPr>
          <a:lstStyle/>
          <a:p>
            <a:r>
              <a:rPr altLang="en-US" sz="3600" dirty="0" smtClean="0">
                <a:solidFill>
                  <a:schemeClr val="accent6">
                    <a:lumMod val="50000"/>
                  </a:schemeClr>
                </a:solidFill>
                <a:latin typeface="微軟正黑體" pitchFamily="34" charset="-120"/>
                <a:ea typeface="微軟正黑體" pitchFamily="34" charset="-120"/>
              </a:rPr>
              <a:t>犯罪被害保護</a:t>
            </a:r>
            <a:r>
              <a:rPr lang="en-US" altLang="en-US" sz="3600" dirty="0" smtClean="0">
                <a:solidFill>
                  <a:schemeClr val="accent6">
                    <a:lumMod val="50000"/>
                  </a:schemeClr>
                </a:solidFill>
                <a:latin typeface="微軟正黑體" pitchFamily="34" charset="-120"/>
                <a:ea typeface="微軟正黑體" pitchFamily="34" charset="-120"/>
              </a:rPr>
              <a:t/>
            </a:r>
            <a:br>
              <a:rPr lang="en-US" altLang="en-US" sz="3600" dirty="0" smtClean="0">
                <a:solidFill>
                  <a:schemeClr val="accent6">
                    <a:lumMod val="50000"/>
                  </a:schemeClr>
                </a:solidFill>
                <a:latin typeface="微軟正黑體" pitchFamily="34" charset="-120"/>
                <a:ea typeface="微軟正黑體" pitchFamily="34" charset="-120"/>
              </a:rPr>
            </a:br>
            <a:r>
              <a:rPr altLang="en-US" sz="3600" dirty="0" smtClean="0">
                <a:solidFill>
                  <a:schemeClr val="accent6">
                    <a:lumMod val="50000"/>
                  </a:schemeClr>
                </a:solidFill>
                <a:latin typeface="微軟正黑體" pitchFamily="34" charset="-120"/>
                <a:ea typeface="微軟正黑體" pitchFamily="34" charset="-120"/>
              </a:rPr>
              <a:t>據點簡介</a:t>
            </a:r>
            <a:r>
              <a:rPr lang="en-US" altLang="en-US" sz="3600" dirty="0" smtClean="0">
                <a:solidFill>
                  <a:schemeClr val="accent6">
                    <a:lumMod val="50000"/>
                  </a:schemeClr>
                </a:solidFill>
                <a:latin typeface="微軟正黑體" pitchFamily="34" charset="-120"/>
                <a:ea typeface="微軟正黑體" pitchFamily="34" charset="-120"/>
              </a:rPr>
              <a:t/>
            </a:r>
            <a:br>
              <a:rPr lang="en-US" altLang="en-US" sz="3600" dirty="0" smtClean="0">
                <a:solidFill>
                  <a:schemeClr val="accent6">
                    <a:lumMod val="50000"/>
                  </a:schemeClr>
                </a:solidFill>
                <a:latin typeface="微軟正黑體" pitchFamily="34" charset="-120"/>
                <a:ea typeface="微軟正黑體" pitchFamily="34" charset="-120"/>
              </a:rPr>
            </a:br>
            <a:r>
              <a:rPr altLang="en-US" sz="3600" dirty="0" smtClean="0">
                <a:solidFill>
                  <a:schemeClr val="accent6">
                    <a:lumMod val="50000"/>
                  </a:schemeClr>
                </a:solidFill>
                <a:latin typeface="微軟正黑體" pitchFamily="34" charset="-120"/>
                <a:ea typeface="微軟正黑體" pitchFamily="34" charset="-120"/>
              </a:rPr>
              <a:t>及服務成果</a:t>
            </a:r>
            <a:r>
              <a:rPr lang="en-US" altLang="en-US" sz="3600" dirty="0" smtClean="0">
                <a:solidFill>
                  <a:schemeClr val="accent6">
                    <a:lumMod val="50000"/>
                  </a:schemeClr>
                </a:solidFill>
                <a:latin typeface="微軟正黑體" pitchFamily="34" charset="-120"/>
                <a:ea typeface="微軟正黑體" pitchFamily="34" charset="-120"/>
              </a:rPr>
              <a:t/>
            </a:r>
            <a:br>
              <a:rPr lang="en-US" altLang="en-US" sz="3600" dirty="0" smtClean="0">
                <a:solidFill>
                  <a:schemeClr val="accent6">
                    <a:lumMod val="50000"/>
                  </a:schemeClr>
                </a:solidFill>
                <a:latin typeface="微軟正黑體" pitchFamily="34" charset="-120"/>
                <a:ea typeface="微軟正黑體" pitchFamily="34" charset="-120"/>
              </a:rPr>
            </a:br>
            <a:r>
              <a:rPr lang="en-US" altLang="en-US" sz="3600" dirty="0" smtClean="0">
                <a:solidFill>
                  <a:schemeClr val="accent6">
                    <a:lumMod val="50000"/>
                  </a:schemeClr>
                </a:solidFill>
                <a:latin typeface="微軟正黑體" pitchFamily="34" charset="-120"/>
                <a:ea typeface="微軟正黑體" pitchFamily="34" charset="-120"/>
              </a:rPr>
              <a:t/>
            </a:r>
            <a:br>
              <a:rPr lang="en-US" altLang="en-US" sz="3600" dirty="0" smtClean="0">
                <a:solidFill>
                  <a:schemeClr val="accent6">
                    <a:lumMod val="50000"/>
                  </a:schemeClr>
                </a:solidFill>
                <a:latin typeface="微軟正黑體" pitchFamily="34" charset="-120"/>
                <a:ea typeface="微軟正黑體" pitchFamily="34" charset="-120"/>
              </a:rPr>
            </a:br>
            <a:r>
              <a:rPr lang="en-US" altLang="en-US" sz="3600" dirty="0" smtClean="0">
                <a:solidFill>
                  <a:schemeClr val="accent6">
                    <a:lumMod val="50000"/>
                  </a:schemeClr>
                </a:solidFill>
                <a:latin typeface="微軟正黑體" pitchFamily="34" charset="-120"/>
                <a:ea typeface="微軟正黑體" pitchFamily="34" charset="-120"/>
              </a:rPr>
              <a:t/>
            </a:r>
            <a:br>
              <a:rPr lang="en-US" altLang="en-US" sz="3600" dirty="0" smtClean="0">
                <a:solidFill>
                  <a:schemeClr val="accent6">
                    <a:lumMod val="50000"/>
                  </a:schemeClr>
                </a:solidFill>
                <a:latin typeface="微軟正黑體" pitchFamily="34" charset="-120"/>
                <a:ea typeface="微軟正黑體" pitchFamily="34" charset="-120"/>
              </a:rPr>
            </a:br>
            <a:r>
              <a:rPr lang="en-US" altLang="en-US" sz="3600" dirty="0" smtClean="0">
                <a:solidFill>
                  <a:schemeClr val="accent6">
                    <a:lumMod val="50000"/>
                  </a:schemeClr>
                </a:solidFill>
                <a:latin typeface="微軟正黑體" pitchFamily="34" charset="-120"/>
                <a:ea typeface="微軟正黑體" pitchFamily="34" charset="-120"/>
              </a:rPr>
              <a:t/>
            </a:r>
            <a:br>
              <a:rPr lang="en-US" altLang="en-US" sz="3600" dirty="0" smtClean="0">
                <a:solidFill>
                  <a:schemeClr val="accent6">
                    <a:lumMod val="50000"/>
                  </a:schemeClr>
                </a:solidFill>
                <a:latin typeface="微軟正黑體" pitchFamily="34" charset="-120"/>
                <a:ea typeface="微軟正黑體" pitchFamily="34" charset="-120"/>
              </a:rPr>
            </a:br>
            <a:r>
              <a:rPr lang="en-US" altLang="en-US" sz="3600" dirty="0" smtClean="0">
                <a:solidFill>
                  <a:schemeClr val="accent6">
                    <a:lumMod val="50000"/>
                  </a:schemeClr>
                </a:solidFill>
                <a:latin typeface="微軟正黑體" pitchFamily="34" charset="-120"/>
                <a:ea typeface="微軟正黑體" pitchFamily="34" charset="-120"/>
              </a:rPr>
              <a:t/>
            </a:r>
            <a:br>
              <a:rPr lang="en-US" altLang="en-US" sz="3600" dirty="0" smtClean="0">
                <a:solidFill>
                  <a:schemeClr val="accent6">
                    <a:lumMod val="50000"/>
                  </a:schemeClr>
                </a:solidFill>
                <a:latin typeface="微軟正黑體" pitchFamily="34" charset="-120"/>
                <a:ea typeface="微軟正黑體" pitchFamily="34" charset="-120"/>
              </a:rPr>
            </a:br>
            <a:r>
              <a:rPr altLang="en-US" sz="2200" dirty="0" smtClean="0">
                <a:solidFill>
                  <a:schemeClr val="accent6">
                    <a:lumMod val="50000"/>
                  </a:schemeClr>
                </a:solidFill>
                <a:latin typeface="微軟正黑體" pitchFamily="34" charset="-120"/>
                <a:ea typeface="微軟正黑體" pitchFamily="34" charset="-120"/>
              </a:rPr>
              <a:t>*一級預防</a:t>
            </a:r>
            <a:r>
              <a:rPr lang="en-US" altLang="en-US" sz="2200" dirty="0" smtClean="0">
                <a:solidFill>
                  <a:schemeClr val="accent6">
                    <a:lumMod val="50000"/>
                  </a:schemeClr>
                </a:solidFill>
                <a:latin typeface="微軟正黑體" pitchFamily="34" charset="-120"/>
                <a:ea typeface="微軟正黑體" pitchFamily="34" charset="-120"/>
              </a:rPr>
              <a:t/>
            </a:r>
            <a:br>
              <a:rPr lang="en-US" altLang="en-US" sz="2200" dirty="0" smtClean="0">
                <a:solidFill>
                  <a:schemeClr val="accent6">
                    <a:lumMod val="50000"/>
                  </a:schemeClr>
                </a:solidFill>
                <a:latin typeface="微軟正黑體" pitchFamily="34" charset="-120"/>
                <a:ea typeface="微軟正黑體" pitchFamily="34" charset="-120"/>
              </a:rPr>
            </a:br>
            <a:r>
              <a:rPr altLang="en-US" sz="2200" dirty="0" smtClean="0">
                <a:solidFill>
                  <a:schemeClr val="accent6">
                    <a:lumMod val="50000"/>
                  </a:schemeClr>
                </a:solidFill>
                <a:latin typeface="微軟正黑體" pitchFamily="34" charset="-120"/>
                <a:ea typeface="微軟正黑體" pitchFamily="34" charset="-120"/>
              </a:rPr>
              <a:t>*受理後即時通報新竹分 </a:t>
            </a:r>
            <a:r>
              <a:rPr lang="en-US" altLang="en-US" sz="2200" dirty="0" smtClean="0">
                <a:solidFill>
                  <a:schemeClr val="accent6">
                    <a:lumMod val="50000"/>
                  </a:schemeClr>
                </a:solidFill>
                <a:latin typeface="微軟正黑體" pitchFamily="34" charset="-120"/>
                <a:ea typeface="微軟正黑體" pitchFamily="34" charset="-120"/>
              </a:rPr>
              <a:t/>
            </a:r>
            <a:br>
              <a:rPr lang="en-US" altLang="en-US" sz="2200" dirty="0" smtClean="0">
                <a:solidFill>
                  <a:schemeClr val="accent6">
                    <a:lumMod val="50000"/>
                  </a:schemeClr>
                </a:solidFill>
                <a:latin typeface="微軟正黑體" pitchFamily="34" charset="-120"/>
                <a:ea typeface="微軟正黑體" pitchFamily="34" charset="-120"/>
              </a:rPr>
            </a:br>
            <a:r>
              <a:rPr altLang="en-US" sz="2200" dirty="0" smtClean="0">
                <a:solidFill>
                  <a:schemeClr val="accent6">
                    <a:lumMod val="50000"/>
                  </a:schemeClr>
                </a:solidFill>
                <a:latin typeface="微軟正黑體" pitchFamily="34" charset="-120"/>
                <a:ea typeface="微軟正黑體" pitchFamily="34" charset="-120"/>
              </a:rPr>
              <a:t>  會啟動保護程序</a:t>
            </a:r>
            <a:r>
              <a:rPr lang="en-US" altLang="en-US" sz="2200" dirty="0" smtClean="0">
                <a:solidFill>
                  <a:schemeClr val="accent6">
                    <a:lumMod val="50000"/>
                  </a:schemeClr>
                </a:solidFill>
                <a:latin typeface="微軟正黑體" pitchFamily="34" charset="-120"/>
                <a:ea typeface="微軟正黑體" pitchFamily="34" charset="-120"/>
              </a:rPr>
              <a:t/>
            </a:r>
            <a:br>
              <a:rPr lang="en-US" altLang="en-US" sz="2200" dirty="0" smtClean="0">
                <a:solidFill>
                  <a:schemeClr val="accent6">
                    <a:lumMod val="50000"/>
                  </a:schemeClr>
                </a:solidFill>
                <a:latin typeface="微軟正黑體" pitchFamily="34" charset="-120"/>
                <a:ea typeface="微軟正黑體" pitchFamily="34" charset="-120"/>
              </a:rPr>
            </a:br>
            <a:r>
              <a:rPr altLang="en-US" sz="2200" dirty="0" smtClean="0">
                <a:solidFill>
                  <a:schemeClr val="accent6">
                    <a:lumMod val="50000"/>
                  </a:schemeClr>
                </a:solidFill>
                <a:latin typeface="微軟正黑體" pitchFamily="34" charset="-120"/>
                <a:ea typeface="微軟正黑體" pitchFamily="34" charset="-120"/>
              </a:rPr>
              <a:t>*課程活動由新竹分會承</a:t>
            </a:r>
            <a:r>
              <a:rPr lang="en-US" altLang="en-US" sz="2200" dirty="0" smtClean="0">
                <a:solidFill>
                  <a:schemeClr val="accent6">
                    <a:lumMod val="50000"/>
                  </a:schemeClr>
                </a:solidFill>
                <a:latin typeface="微軟正黑體" pitchFamily="34" charset="-120"/>
                <a:ea typeface="微軟正黑體" pitchFamily="34" charset="-120"/>
              </a:rPr>
              <a:t/>
            </a:r>
            <a:br>
              <a:rPr lang="en-US" altLang="en-US" sz="2200" dirty="0" smtClean="0">
                <a:solidFill>
                  <a:schemeClr val="accent6">
                    <a:lumMod val="50000"/>
                  </a:schemeClr>
                </a:solidFill>
                <a:latin typeface="微軟正黑體" pitchFamily="34" charset="-120"/>
                <a:ea typeface="微軟正黑體" pitchFamily="34" charset="-120"/>
              </a:rPr>
            </a:br>
            <a:r>
              <a:rPr altLang="en-US" sz="2200" dirty="0" smtClean="0">
                <a:solidFill>
                  <a:schemeClr val="accent6">
                    <a:lumMod val="50000"/>
                  </a:schemeClr>
                </a:solidFill>
                <a:latin typeface="微軟正黑體" pitchFamily="34" charset="-120"/>
                <a:ea typeface="微軟正黑體" pitchFamily="34" charset="-120"/>
              </a:rPr>
              <a:t>  辦</a:t>
            </a:r>
            <a:r>
              <a:rPr lang="en-US" altLang="en-US" sz="3600" dirty="0" smtClean="0">
                <a:solidFill>
                  <a:schemeClr val="accent6">
                    <a:lumMod val="50000"/>
                  </a:schemeClr>
                </a:solidFill>
                <a:latin typeface="微軟正黑體" pitchFamily="34" charset="-120"/>
                <a:ea typeface="微軟正黑體" pitchFamily="34" charset="-120"/>
              </a:rPr>
              <a:t/>
            </a:r>
            <a:br>
              <a:rPr lang="en-US" altLang="en-US" sz="3600" dirty="0" smtClean="0">
                <a:solidFill>
                  <a:schemeClr val="accent6">
                    <a:lumMod val="50000"/>
                  </a:schemeClr>
                </a:solidFill>
                <a:latin typeface="微軟正黑體" pitchFamily="34" charset="-120"/>
                <a:ea typeface="微軟正黑體" pitchFamily="34" charset="-120"/>
              </a:rPr>
            </a:br>
            <a:r>
              <a:rPr lang="en-US" altLang="en-US" sz="3600" dirty="0" smtClean="0">
                <a:solidFill>
                  <a:schemeClr val="accent6">
                    <a:lumMod val="50000"/>
                  </a:schemeClr>
                </a:solidFill>
                <a:latin typeface="微軟正黑體" pitchFamily="34" charset="-120"/>
                <a:ea typeface="微軟正黑體" pitchFamily="34" charset="-120"/>
              </a:rPr>
              <a:t/>
            </a:r>
            <a:br>
              <a:rPr lang="en-US" altLang="en-US" sz="3600" dirty="0" smtClean="0">
                <a:solidFill>
                  <a:schemeClr val="accent6">
                    <a:lumMod val="50000"/>
                  </a:schemeClr>
                </a:solidFill>
                <a:latin typeface="微軟正黑體" pitchFamily="34" charset="-120"/>
                <a:ea typeface="微軟正黑體" pitchFamily="34" charset="-120"/>
              </a:rPr>
            </a:br>
            <a:endParaRPr lang="zh-TW" altLang="en-US" sz="3600" dirty="0">
              <a:solidFill>
                <a:schemeClr val="accent6">
                  <a:lumMod val="50000"/>
                </a:schemeClr>
              </a:solidFill>
              <a:latin typeface="微軟正黑體" pitchFamily="34" charset="-120"/>
              <a:ea typeface="微軟正黑體" pitchFamily="34" charset="-120"/>
            </a:endParaRPr>
          </a:p>
        </p:txBody>
      </p:sp>
      <p:sp>
        <p:nvSpPr>
          <p:cNvPr id="6" name="頁尾版面配置區 5"/>
          <p:cNvSpPr>
            <a:spLocks noGrp="1"/>
          </p:cNvSpPr>
          <p:nvPr>
            <p:ph type="ftr" sz="quarter" idx="11"/>
          </p:nvPr>
        </p:nvSpPr>
        <p:spPr/>
        <p:txBody>
          <a:bodyPr/>
          <a:lstStyle/>
          <a:p>
            <a:endParaRPr lang="zh-TW"/>
          </a:p>
        </p:txBody>
      </p:sp>
      <p:sp>
        <p:nvSpPr>
          <p:cNvPr id="5" name="投影片編號版面配置區 4"/>
          <p:cNvSpPr>
            <a:spLocks noGrp="1"/>
          </p:cNvSpPr>
          <p:nvPr>
            <p:ph type="sldNum" sz="quarter" idx="12"/>
          </p:nvPr>
        </p:nvSpPr>
        <p:spPr/>
        <p:txBody>
          <a:bodyPr/>
          <a:lstStyle/>
          <a:p>
            <a:fld id="{E5C7EF4D-DD50-400C-9F04-EB20CB99416E}" type="slidenum">
              <a:rPr lang="en-US" altLang="zh-TW" sz="2800" smtClean="0">
                <a:solidFill>
                  <a:schemeClr val="tx2"/>
                </a:solidFill>
              </a:rPr>
              <a:pPr/>
              <a:t>3</a:t>
            </a:fld>
            <a:endParaRPr lang="zh-TW"/>
          </a:p>
        </p:txBody>
      </p:sp>
      <p:graphicFrame>
        <p:nvGraphicFramePr>
          <p:cNvPr id="4" name="內容版面配置區 3"/>
          <p:cNvGraphicFramePr>
            <a:graphicFrameLocks noGrp="1"/>
          </p:cNvGraphicFramePr>
          <p:nvPr>
            <p:ph type="pic" idx="1"/>
          </p:nvPr>
        </p:nvGraphicFramePr>
        <p:xfrm>
          <a:off x="285720" y="1000108"/>
          <a:ext cx="5715040" cy="4652333"/>
        </p:xfrm>
        <a:graphic>
          <a:graphicData uri="http://schemas.openxmlformats.org/drawingml/2006/table">
            <a:tbl>
              <a:tblPr firstRow="1" bandRow="1">
                <a:tableStyleId>{22838BEF-8BB2-4498-84A7-C5851F593DF1}</a:tableStyleId>
              </a:tblPr>
              <a:tblGrid>
                <a:gridCol w="1428760"/>
                <a:gridCol w="1357322"/>
                <a:gridCol w="1214446"/>
                <a:gridCol w="1714512"/>
              </a:tblGrid>
              <a:tr h="463329">
                <a:tc>
                  <a:txBody>
                    <a:bodyPr/>
                    <a:lstStyle/>
                    <a:p>
                      <a:pPr algn="l">
                        <a:spcAft>
                          <a:spcPts val="0"/>
                        </a:spcAft>
                      </a:pPr>
                      <a:r>
                        <a:rPr lang="zh-TW" sz="2000" kern="100" dirty="0"/>
                        <a:t>名稱</a:t>
                      </a:r>
                      <a:endParaRPr lang="zh-TW" sz="2000" b="0" kern="100" dirty="0">
                        <a:solidFill>
                          <a:srgbClr val="7030A0"/>
                        </a:solidFill>
                        <a:latin typeface="微軟正黑體" pitchFamily="34" charset="-120"/>
                        <a:ea typeface="微軟正黑體" pitchFamily="34" charset="-120"/>
                      </a:endParaRPr>
                    </a:p>
                  </a:txBody>
                  <a:tcPr marL="40408" marR="40408" marT="0" marB="0"/>
                </a:tc>
                <a:tc>
                  <a:txBody>
                    <a:bodyPr/>
                    <a:lstStyle/>
                    <a:p>
                      <a:pPr algn="l">
                        <a:spcAft>
                          <a:spcPts val="0"/>
                        </a:spcAft>
                      </a:pPr>
                      <a:r>
                        <a:rPr lang="zh-TW" altLang="en-US" sz="2000" kern="100" dirty="0" smtClean="0"/>
                        <a:t>主責</a:t>
                      </a:r>
                      <a:endParaRPr lang="zh-TW" sz="2000" b="0" kern="100" dirty="0">
                        <a:solidFill>
                          <a:srgbClr val="7030A0"/>
                        </a:solidFill>
                        <a:latin typeface="微軟正黑體" pitchFamily="34" charset="-120"/>
                        <a:ea typeface="微軟正黑體" pitchFamily="34" charset="-120"/>
                      </a:endParaRPr>
                    </a:p>
                  </a:txBody>
                  <a:tcPr marL="40408" marR="40408" marT="0" marB="0"/>
                </a:tc>
                <a:tc>
                  <a:txBody>
                    <a:bodyPr/>
                    <a:lstStyle/>
                    <a:p>
                      <a:pPr algn="l">
                        <a:spcAft>
                          <a:spcPts val="0"/>
                        </a:spcAft>
                      </a:pPr>
                      <a:r>
                        <a:rPr lang="zh-TW" sz="2000" kern="100" dirty="0"/>
                        <a:t>特色</a:t>
                      </a:r>
                      <a:endParaRPr lang="zh-TW" sz="2000" b="0" kern="100" dirty="0">
                        <a:solidFill>
                          <a:srgbClr val="7030A0"/>
                        </a:solidFill>
                        <a:latin typeface="微軟正黑體" pitchFamily="34" charset="-120"/>
                        <a:ea typeface="微軟正黑體" pitchFamily="34" charset="-120"/>
                      </a:endParaRPr>
                    </a:p>
                  </a:txBody>
                  <a:tcPr marL="40408" marR="40408" marT="0" marB="0"/>
                </a:tc>
                <a:tc>
                  <a:txBody>
                    <a:bodyPr/>
                    <a:lstStyle/>
                    <a:p>
                      <a:pPr algn="l">
                        <a:spcAft>
                          <a:spcPts val="0"/>
                        </a:spcAft>
                      </a:pPr>
                      <a:r>
                        <a:rPr lang="en-US" sz="1800" kern="100" dirty="0" smtClean="0"/>
                        <a:t>100</a:t>
                      </a:r>
                      <a:r>
                        <a:rPr lang="zh-TW" sz="1800" kern="100" dirty="0" smtClean="0"/>
                        <a:t>年服務</a:t>
                      </a:r>
                      <a:r>
                        <a:rPr lang="zh-TW" sz="1800" kern="100" dirty="0"/>
                        <a:t>成果</a:t>
                      </a:r>
                      <a:endParaRPr lang="zh-TW" sz="1800" b="0" kern="100" dirty="0">
                        <a:solidFill>
                          <a:srgbClr val="7030A0"/>
                        </a:solidFill>
                        <a:latin typeface="微軟正黑體" pitchFamily="34" charset="-120"/>
                        <a:ea typeface="微軟正黑體" pitchFamily="34" charset="-120"/>
                      </a:endParaRPr>
                    </a:p>
                  </a:txBody>
                  <a:tcPr marL="40408" marR="40408" marT="0" marB="0"/>
                </a:tc>
              </a:tr>
              <a:tr h="1142456">
                <a:tc>
                  <a:txBody>
                    <a:bodyPr/>
                    <a:lstStyle/>
                    <a:p>
                      <a:pPr algn="l">
                        <a:spcAft>
                          <a:spcPts val="0"/>
                        </a:spcAft>
                      </a:pPr>
                      <a:r>
                        <a:rPr lang="zh-TW" sz="2000" kern="100" dirty="0" smtClean="0"/>
                        <a:t>湖口</a:t>
                      </a:r>
                      <a:r>
                        <a:rPr lang="en-US" altLang="zh-TW" sz="2000" kern="100" dirty="0" smtClean="0"/>
                        <a:t>.</a:t>
                      </a:r>
                      <a:r>
                        <a:rPr lang="zh-TW" altLang="en-US" sz="2000" kern="100" dirty="0" smtClean="0"/>
                        <a:t>新豐</a:t>
                      </a:r>
                      <a:endParaRPr lang="en-US" altLang="zh-TW" sz="2000" kern="100" dirty="0" smtClean="0"/>
                    </a:p>
                    <a:p>
                      <a:pPr algn="l">
                        <a:spcAft>
                          <a:spcPts val="0"/>
                        </a:spcAft>
                      </a:pPr>
                      <a:r>
                        <a:rPr lang="zh-TW" sz="2000" kern="100" dirty="0" smtClean="0"/>
                        <a:t>據點</a:t>
                      </a:r>
                      <a:endParaRPr lang="en-US" altLang="zh-TW" sz="2000" b="0" kern="100" dirty="0" smtClean="0">
                        <a:solidFill>
                          <a:srgbClr val="7030A0"/>
                        </a:solidFill>
                        <a:latin typeface="微軟正黑體" pitchFamily="34" charset="-120"/>
                        <a:ea typeface="微軟正黑體" pitchFamily="34" charset="-120"/>
                      </a:endParaRPr>
                    </a:p>
                  </a:txBody>
                  <a:tcPr marL="40408" marR="40408" marT="0" marB="0"/>
                </a:tc>
                <a:tc>
                  <a:txBody>
                    <a:bodyPr/>
                    <a:lstStyle/>
                    <a:p>
                      <a:pPr algn="l">
                        <a:spcAft>
                          <a:spcPts val="0"/>
                        </a:spcAft>
                      </a:pPr>
                      <a:r>
                        <a:rPr lang="zh-TW" sz="2000" kern="100" dirty="0"/>
                        <a:t>馨生志</a:t>
                      </a:r>
                      <a:r>
                        <a:rPr lang="zh-TW" sz="2000" kern="100" dirty="0" smtClean="0"/>
                        <a:t>工</a:t>
                      </a:r>
                      <a:endParaRPr lang="en-US" altLang="zh-TW" sz="2000" kern="100" dirty="0" smtClean="0"/>
                    </a:p>
                    <a:p>
                      <a:pPr algn="l">
                        <a:spcAft>
                          <a:spcPts val="0"/>
                        </a:spcAft>
                      </a:pPr>
                      <a:r>
                        <a:rPr lang="en-US" altLang="zh-TW" sz="2000" b="0" kern="100" dirty="0" smtClean="0">
                          <a:solidFill>
                            <a:srgbClr val="7030A0"/>
                          </a:solidFill>
                          <a:latin typeface="微軟正黑體" pitchFamily="34" charset="-120"/>
                          <a:ea typeface="微軟正黑體" pitchFamily="34" charset="-120"/>
                        </a:rPr>
                        <a:t>(</a:t>
                      </a:r>
                      <a:r>
                        <a:rPr lang="zh-TW" altLang="en-US" sz="2000" b="0" kern="100" dirty="0" smtClean="0">
                          <a:solidFill>
                            <a:srgbClr val="7030A0"/>
                          </a:solidFill>
                          <a:latin typeface="微軟正黑體" pitchFamily="34" charset="-120"/>
                          <a:ea typeface="微軟正黑體" pitchFamily="34" charset="-120"/>
                        </a:rPr>
                        <a:t>汽修廠</a:t>
                      </a:r>
                      <a:r>
                        <a:rPr lang="en-US" altLang="zh-TW" sz="2000" b="0" kern="100" dirty="0" smtClean="0">
                          <a:solidFill>
                            <a:srgbClr val="7030A0"/>
                          </a:solidFill>
                          <a:latin typeface="微軟正黑體" pitchFamily="34" charset="-120"/>
                          <a:ea typeface="微軟正黑體" pitchFamily="34" charset="-120"/>
                        </a:rPr>
                        <a:t>)</a:t>
                      </a:r>
                      <a:endParaRPr lang="zh-TW" sz="2000" b="0" kern="100" dirty="0">
                        <a:solidFill>
                          <a:srgbClr val="7030A0"/>
                        </a:solidFill>
                        <a:latin typeface="微軟正黑體" pitchFamily="34" charset="-120"/>
                        <a:ea typeface="微軟正黑體" pitchFamily="34" charset="-120"/>
                      </a:endParaRPr>
                    </a:p>
                  </a:txBody>
                  <a:tcPr marL="40408" marR="40408" marT="0" marB="0"/>
                </a:tc>
                <a:tc>
                  <a:txBody>
                    <a:bodyPr/>
                    <a:lstStyle/>
                    <a:p>
                      <a:pPr algn="l">
                        <a:spcAft>
                          <a:spcPts val="0"/>
                        </a:spcAft>
                      </a:pPr>
                      <a:r>
                        <a:rPr lang="zh-TW" sz="2000" kern="100" dirty="0" smtClean="0"/>
                        <a:t>警</a:t>
                      </a:r>
                      <a:r>
                        <a:rPr lang="zh-TW" sz="2000" kern="100" dirty="0"/>
                        <a:t>友網</a:t>
                      </a:r>
                      <a:r>
                        <a:rPr lang="zh-TW" sz="2000" kern="100" dirty="0" smtClean="0"/>
                        <a:t>絡</a:t>
                      </a:r>
                      <a:endParaRPr lang="en-US" altLang="zh-TW" sz="2000" kern="100" dirty="0" smtClean="0"/>
                    </a:p>
                    <a:p>
                      <a:pPr algn="l">
                        <a:spcAft>
                          <a:spcPts val="0"/>
                        </a:spcAft>
                      </a:pPr>
                      <a:r>
                        <a:rPr lang="zh-TW" altLang="en-US" sz="2000" b="0" kern="100" dirty="0" smtClean="0">
                          <a:solidFill>
                            <a:srgbClr val="7030A0"/>
                          </a:solidFill>
                          <a:latin typeface="微軟正黑體" pitchFamily="34" charset="-120"/>
                          <a:ea typeface="微軟正黑體" pitchFamily="34" charset="-120"/>
                        </a:rPr>
                        <a:t>編織教學</a:t>
                      </a:r>
                      <a:endParaRPr lang="zh-TW" sz="2000" b="0" kern="100" dirty="0">
                        <a:solidFill>
                          <a:srgbClr val="7030A0"/>
                        </a:solidFill>
                        <a:latin typeface="微軟正黑體" pitchFamily="34" charset="-120"/>
                        <a:ea typeface="微軟正黑體" pitchFamily="34" charset="-120"/>
                      </a:endParaRPr>
                    </a:p>
                  </a:txBody>
                  <a:tcPr marL="40408" marR="40408" marT="0" marB="0"/>
                </a:tc>
                <a:tc>
                  <a:txBody>
                    <a:bodyPr/>
                    <a:lstStyle/>
                    <a:p>
                      <a:pPr algn="l">
                        <a:spcAft>
                          <a:spcPts val="0"/>
                        </a:spcAft>
                      </a:pPr>
                      <a:r>
                        <a:rPr lang="en-US" sz="2000" kern="100" dirty="0" smtClean="0"/>
                        <a:t>52</a:t>
                      </a:r>
                      <a:r>
                        <a:rPr lang="zh-TW" sz="2000" kern="100" dirty="0" smtClean="0"/>
                        <a:t>場次；</a:t>
                      </a:r>
                      <a:endParaRPr lang="en-US" altLang="zh-TW" sz="2000" kern="100" dirty="0" smtClean="0"/>
                    </a:p>
                    <a:p>
                      <a:pPr algn="l">
                        <a:spcAft>
                          <a:spcPts val="0"/>
                        </a:spcAft>
                      </a:pPr>
                      <a:r>
                        <a:rPr lang="en-US" altLang="zh-TW" sz="2000" kern="100" dirty="0" smtClean="0"/>
                        <a:t>676</a:t>
                      </a:r>
                      <a:r>
                        <a:rPr lang="zh-TW" sz="2000" kern="100" dirty="0" smtClean="0"/>
                        <a:t>人次</a:t>
                      </a:r>
                      <a:endParaRPr lang="en-US" altLang="zh-TW" sz="2000" kern="100" dirty="0" smtClean="0"/>
                    </a:p>
                    <a:p>
                      <a:pPr algn="l">
                        <a:spcAft>
                          <a:spcPts val="0"/>
                        </a:spcAft>
                      </a:pPr>
                      <a:r>
                        <a:rPr lang="zh-TW" altLang="en-US" sz="2000" b="0" kern="100" dirty="0" smtClean="0">
                          <a:solidFill>
                            <a:srgbClr val="7030A0"/>
                          </a:solidFill>
                          <a:latin typeface="微軟正黑體" pitchFamily="34" charset="-120"/>
                          <a:ea typeface="微軟正黑體" pitchFamily="34" charset="-120"/>
                        </a:rPr>
                        <a:t>面談諮詢</a:t>
                      </a:r>
                      <a:r>
                        <a:rPr lang="en-US" altLang="zh-TW" sz="2000" b="0" kern="100" dirty="0" smtClean="0">
                          <a:solidFill>
                            <a:srgbClr val="7030A0"/>
                          </a:solidFill>
                          <a:latin typeface="微軟正黑體" pitchFamily="34" charset="-120"/>
                          <a:ea typeface="微軟正黑體" pitchFamily="34" charset="-120"/>
                        </a:rPr>
                        <a:t>13</a:t>
                      </a:r>
                      <a:r>
                        <a:rPr lang="zh-TW" altLang="en-US" sz="2000" b="0" kern="100" dirty="0" smtClean="0">
                          <a:solidFill>
                            <a:srgbClr val="7030A0"/>
                          </a:solidFill>
                          <a:latin typeface="微軟正黑體" pitchFamily="34" charset="-120"/>
                          <a:ea typeface="微軟正黑體" pitchFamily="34" charset="-120"/>
                        </a:rPr>
                        <a:t>人</a:t>
                      </a:r>
                      <a:endParaRPr lang="zh-TW" sz="2000" b="0" kern="100" dirty="0">
                        <a:solidFill>
                          <a:srgbClr val="7030A0"/>
                        </a:solidFill>
                        <a:latin typeface="微軟正黑體" pitchFamily="34" charset="-120"/>
                        <a:ea typeface="微軟正黑體" pitchFamily="34" charset="-120"/>
                      </a:endParaRPr>
                    </a:p>
                  </a:txBody>
                  <a:tcPr marL="40408" marR="40408" marT="0" marB="0"/>
                </a:tc>
              </a:tr>
              <a:tr h="761637">
                <a:tc>
                  <a:txBody>
                    <a:bodyPr/>
                    <a:lstStyle/>
                    <a:p>
                      <a:pPr algn="l">
                        <a:spcAft>
                          <a:spcPts val="0"/>
                        </a:spcAft>
                      </a:pPr>
                      <a:r>
                        <a:rPr lang="zh-TW" sz="2000" kern="100" dirty="0"/>
                        <a:t>香山</a:t>
                      </a:r>
                      <a:r>
                        <a:rPr lang="zh-TW" sz="2000" kern="100" dirty="0" smtClean="0"/>
                        <a:t>據點</a:t>
                      </a:r>
                      <a:endParaRPr lang="en-US" altLang="zh-TW" sz="2000" kern="100" dirty="0" smtClean="0"/>
                    </a:p>
                    <a:p>
                      <a:pPr algn="l">
                        <a:spcAft>
                          <a:spcPts val="0"/>
                        </a:spcAft>
                      </a:pPr>
                      <a:endParaRPr lang="zh-TW" sz="2000" b="0" kern="100" dirty="0">
                        <a:solidFill>
                          <a:srgbClr val="7030A0"/>
                        </a:solidFill>
                        <a:latin typeface="微軟正黑體" pitchFamily="34" charset="-120"/>
                        <a:ea typeface="微軟正黑體" pitchFamily="34" charset="-120"/>
                      </a:endParaRPr>
                    </a:p>
                  </a:txBody>
                  <a:tcPr marL="40408" marR="40408" marT="0" marB="0"/>
                </a:tc>
                <a:tc>
                  <a:txBody>
                    <a:bodyPr/>
                    <a:lstStyle/>
                    <a:p>
                      <a:pPr algn="l">
                        <a:spcAft>
                          <a:spcPts val="0"/>
                        </a:spcAft>
                      </a:pPr>
                      <a:r>
                        <a:rPr lang="zh-TW" sz="2000" kern="100" dirty="0"/>
                        <a:t>犯保</a:t>
                      </a:r>
                      <a:r>
                        <a:rPr lang="zh-TW" sz="2000" kern="100" dirty="0" smtClean="0"/>
                        <a:t>委員</a:t>
                      </a:r>
                      <a:endParaRPr lang="en-US" altLang="zh-TW" sz="2000" kern="100" dirty="0" smtClean="0"/>
                    </a:p>
                    <a:p>
                      <a:pPr algn="l">
                        <a:spcAft>
                          <a:spcPts val="0"/>
                        </a:spcAft>
                      </a:pPr>
                      <a:r>
                        <a:rPr lang="en-US" altLang="zh-TW" sz="2000" b="0" kern="100" dirty="0" smtClean="0">
                          <a:solidFill>
                            <a:srgbClr val="7030A0"/>
                          </a:solidFill>
                          <a:latin typeface="微軟正黑體" pitchFamily="34" charset="-120"/>
                          <a:ea typeface="微軟正黑體" pitchFamily="34" charset="-120"/>
                        </a:rPr>
                        <a:t>(</a:t>
                      </a:r>
                      <a:r>
                        <a:rPr lang="zh-TW" altLang="en-US" sz="2000" b="0" kern="100" dirty="0" smtClean="0">
                          <a:solidFill>
                            <a:srgbClr val="7030A0"/>
                          </a:solidFill>
                          <a:latin typeface="微軟正黑體" pitchFamily="34" charset="-120"/>
                          <a:ea typeface="微軟正黑體" pitchFamily="34" charset="-120"/>
                        </a:rPr>
                        <a:t>活動中心</a:t>
                      </a:r>
                      <a:r>
                        <a:rPr lang="en-US" altLang="zh-TW" sz="2000" b="0" kern="100" dirty="0" smtClean="0">
                          <a:solidFill>
                            <a:srgbClr val="7030A0"/>
                          </a:solidFill>
                          <a:latin typeface="微軟正黑體" pitchFamily="34" charset="-120"/>
                          <a:ea typeface="微軟正黑體" pitchFamily="34" charset="-120"/>
                        </a:rPr>
                        <a:t>)</a:t>
                      </a:r>
                      <a:endParaRPr lang="zh-TW" sz="2000" b="0" kern="100" dirty="0">
                        <a:solidFill>
                          <a:srgbClr val="7030A0"/>
                        </a:solidFill>
                        <a:latin typeface="微軟正黑體" pitchFamily="34" charset="-120"/>
                        <a:ea typeface="微軟正黑體" pitchFamily="34" charset="-120"/>
                      </a:endParaRPr>
                    </a:p>
                  </a:txBody>
                  <a:tcPr marL="40408" marR="40408" marT="0" marB="0"/>
                </a:tc>
                <a:tc>
                  <a:txBody>
                    <a:bodyPr/>
                    <a:lstStyle/>
                    <a:p>
                      <a:pPr algn="l">
                        <a:spcAft>
                          <a:spcPts val="0"/>
                        </a:spcAft>
                      </a:pPr>
                      <a:r>
                        <a:rPr lang="zh-TW" sz="2000" kern="100" dirty="0" smtClean="0"/>
                        <a:t>調解</a:t>
                      </a:r>
                      <a:r>
                        <a:rPr lang="en-US" altLang="zh-TW" sz="2000" kern="100" dirty="0" smtClean="0"/>
                        <a:t>.</a:t>
                      </a:r>
                      <a:r>
                        <a:rPr lang="zh-TW" sz="2000" kern="100" dirty="0" smtClean="0"/>
                        <a:t>諮詢</a:t>
                      </a:r>
                      <a:endParaRPr lang="en-US" altLang="zh-TW" sz="2000" kern="100" dirty="0" smtClean="0"/>
                    </a:p>
                    <a:p>
                      <a:pPr algn="l">
                        <a:spcAft>
                          <a:spcPts val="0"/>
                        </a:spcAft>
                      </a:pPr>
                      <a:r>
                        <a:rPr lang="zh-TW" altLang="en-US" sz="2000" b="0" kern="100" dirty="0" smtClean="0">
                          <a:solidFill>
                            <a:srgbClr val="7030A0"/>
                          </a:solidFill>
                          <a:latin typeface="微軟正黑體" pitchFamily="34" charset="-120"/>
                          <a:ea typeface="微軟正黑體" pitchFamily="34" charset="-120"/>
                        </a:rPr>
                        <a:t>編織教學</a:t>
                      </a:r>
                      <a:endParaRPr lang="zh-TW" sz="2000" b="0" kern="100" dirty="0">
                        <a:solidFill>
                          <a:srgbClr val="7030A0"/>
                        </a:solidFill>
                        <a:latin typeface="微軟正黑體" pitchFamily="34" charset="-120"/>
                        <a:ea typeface="微軟正黑體" pitchFamily="34" charset="-120"/>
                      </a:endParaRPr>
                    </a:p>
                  </a:txBody>
                  <a:tcPr marL="40408" marR="40408" marT="0" marB="0"/>
                </a:tc>
                <a:tc>
                  <a:txBody>
                    <a:bodyPr/>
                    <a:lstStyle/>
                    <a:p>
                      <a:pPr algn="l">
                        <a:spcAft>
                          <a:spcPts val="0"/>
                        </a:spcAft>
                      </a:pPr>
                      <a:r>
                        <a:rPr lang="en-US" altLang="zh-TW" sz="2000" kern="100" dirty="0" smtClean="0"/>
                        <a:t>572</a:t>
                      </a:r>
                      <a:r>
                        <a:rPr lang="zh-TW" sz="2000" kern="100" dirty="0" smtClean="0"/>
                        <a:t>人次</a:t>
                      </a:r>
                      <a:endParaRPr lang="zh-TW" sz="2000" b="0" kern="100" dirty="0">
                        <a:solidFill>
                          <a:srgbClr val="7030A0"/>
                        </a:solidFill>
                        <a:latin typeface="微軟正黑體" pitchFamily="34" charset="-120"/>
                        <a:ea typeface="微軟正黑體" pitchFamily="34" charset="-120"/>
                      </a:endParaRPr>
                    </a:p>
                  </a:txBody>
                  <a:tcPr marL="40408" marR="40408" marT="0" marB="0"/>
                </a:tc>
              </a:tr>
              <a:tr h="761637">
                <a:tc>
                  <a:txBody>
                    <a:bodyPr/>
                    <a:lstStyle/>
                    <a:p>
                      <a:pPr algn="l">
                        <a:spcAft>
                          <a:spcPts val="0"/>
                        </a:spcAft>
                      </a:pPr>
                      <a:r>
                        <a:rPr lang="zh-TW" sz="2000" kern="100" dirty="0" smtClean="0"/>
                        <a:t>市立</a:t>
                      </a:r>
                      <a:endParaRPr lang="en-US" altLang="zh-TW" sz="2000" kern="100" dirty="0" smtClean="0"/>
                    </a:p>
                    <a:p>
                      <a:pPr algn="l">
                        <a:spcAft>
                          <a:spcPts val="0"/>
                        </a:spcAft>
                      </a:pPr>
                      <a:r>
                        <a:rPr lang="zh-TW" sz="2000" kern="100" dirty="0" smtClean="0"/>
                        <a:t>殯儀館</a:t>
                      </a:r>
                      <a:endParaRPr lang="zh-TW" sz="2000" b="0" kern="100" dirty="0">
                        <a:solidFill>
                          <a:srgbClr val="7030A0"/>
                        </a:solidFill>
                        <a:latin typeface="微軟正黑體" pitchFamily="34" charset="-120"/>
                        <a:ea typeface="微軟正黑體" pitchFamily="34" charset="-120"/>
                      </a:endParaRPr>
                    </a:p>
                  </a:txBody>
                  <a:tcPr marL="40408" marR="40408" marT="0" marB="0"/>
                </a:tc>
                <a:tc>
                  <a:txBody>
                    <a:bodyPr/>
                    <a:lstStyle/>
                    <a:p>
                      <a:pPr algn="l">
                        <a:spcAft>
                          <a:spcPts val="0"/>
                        </a:spcAft>
                      </a:pPr>
                      <a:r>
                        <a:rPr lang="zh-TW" sz="2000" kern="100" dirty="0"/>
                        <a:t>馨生志</a:t>
                      </a:r>
                      <a:r>
                        <a:rPr lang="zh-TW" sz="2000" kern="100" dirty="0" smtClean="0"/>
                        <a:t>工</a:t>
                      </a:r>
                      <a:endParaRPr lang="en-US" altLang="zh-TW" sz="2000" kern="100" dirty="0" smtClean="0"/>
                    </a:p>
                    <a:p>
                      <a:pPr algn="l">
                        <a:spcAft>
                          <a:spcPts val="0"/>
                        </a:spcAft>
                      </a:pPr>
                      <a:endParaRPr lang="zh-TW" sz="2000" b="0" kern="100" dirty="0">
                        <a:solidFill>
                          <a:srgbClr val="7030A0"/>
                        </a:solidFill>
                        <a:latin typeface="微軟正黑體" pitchFamily="34" charset="-120"/>
                        <a:ea typeface="微軟正黑體" pitchFamily="34" charset="-120"/>
                      </a:endParaRPr>
                    </a:p>
                  </a:txBody>
                  <a:tcPr marL="40408" marR="40408" marT="0" marB="0"/>
                </a:tc>
                <a:tc>
                  <a:txBody>
                    <a:bodyPr/>
                    <a:lstStyle/>
                    <a:p>
                      <a:pPr algn="l">
                        <a:spcAft>
                          <a:spcPts val="0"/>
                        </a:spcAft>
                      </a:pPr>
                      <a:r>
                        <a:rPr lang="zh-TW" sz="2000" kern="100" dirty="0" smtClean="0"/>
                        <a:t>悲傷</a:t>
                      </a:r>
                      <a:r>
                        <a:rPr lang="zh-TW" altLang="en-US" sz="2000" kern="100" dirty="0" smtClean="0"/>
                        <a:t>陪伴</a:t>
                      </a:r>
                      <a:endParaRPr lang="en-US" altLang="zh-TW" sz="2000" kern="100" dirty="0" smtClean="0"/>
                    </a:p>
                    <a:p>
                      <a:pPr algn="l">
                        <a:spcAft>
                          <a:spcPts val="0"/>
                        </a:spcAft>
                      </a:pPr>
                      <a:r>
                        <a:rPr lang="zh-TW" altLang="en-US" sz="2000" b="0" kern="100" dirty="0" smtClean="0">
                          <a:solidFill>
                            <a:srgbClr val="7030A0"/>
                          </a:solidFill>
                          <a:latin typeface="微軟正黑體" pitchFamily="34" charset="-120"/>
                          <a:ea typeface="微軟正黑體" pitchFamily="34" charset="-120"/>
                        </a:rPr>
                        <a:t>就近服務</a:t>
                      </a:r>
                      <a:endParaRPr lang="zh-TW" sz="2000" b="0" kern="100" dirty="0">
                        <a:solidFill>
                          <a:srgbClr val="7030A0"/>
                        </a:solidFill>
                        <a:latin typeface="微軟正黑體" pitchFamily="34" charset="-120"/>
                        <a:ea typeface="微軟正黑體" pitchFamily="34" charset="-120"/>
                      </a:endParaRPr>
                    </a:p>
                  </a:txBody>
                  <a:tcPr marL="40408" marR="40408" marT="0" marB="0"/>
                </a:tc>
                <a:tc>
                  <a:txBody>
                    <a:bodyPr/>
                    <a:lstStyle/>
                    <a:p>
                      <a:pPr algn="l">
                        <a:spcAft>
                          <a:spcPts val="0"/>
                        </a:spcAft>
                      </a:pPr>
                      <a:r>
                        <a:rPr lang="en-US" sz="2000" kern="100" dirty="0" smtClean="0"/>
                        <a:t>25</a:t>
                      </a:r>
                      <a:r>
                        <a:rPr lang="zh-TW" altLang="en-US" sz="2000" kern="100" dirty="0" smtClean="0"/>
                        <a:t>案，</a:t>
                      </a:r>
                      <a:r>
                        <a:rPr lang="en-US" altLang="zh-TW" sz="2000" kern="100" dirty="0" smtClean="0"/>
                        <a:t>76</a:t>
                      </a:r>
                      <a:r>
                        <a:rPr lang="zh-TW" sz="2000" kern="100" dirty="0" smtClean="0"/>
                        <a:t>人</a:t>
                      </a:r>
                      <a:endParaRPr lang="zh-TW" sz="2000" b="0" kern="100" dirty="0">
                        <a:solidFill>
                          <a:srgbClr val="7030A0"/>
                        </a:solidFill>
                        <a:latin typeface="微軟正黑體" pitchFamily="34" charset="-120"/>
                        <a:ea typeface="微軟正黑體" pitchFamily="34" charset="-120"/>
                      </a:endParaRPr>
                    </a:p>
                  </a:txBody>
                  <a:tcPr marL="40408" marR="40408" marT="0" marB="0"/>
                </a:tc>
              </a:tr>
              <a:tr h="1523274">
                <a:tc>
                  <a:txBody>
                    <a:bodyPr/>
                    <a:lstStyle/>
                    <a:p>
                      <a:pPr algn="l">
                        <a:spcAft>
                          <a:spcPts val="0"/>
                        </a:spcAft>
                      </a:pPr>
                      <a:r>
                        <a:rPr lang="zh-TW" altLang="en-US" sz="2000" kern="100" dirty="0" smtClean="0"/>
                        <a:t>竹東</a:t>
                      </a:r>
                      <a:r>
                        <a:rPr lang="zh-TW" sz="2000" kern="100" dirty="0" smtClean="0"/>
                        <a:t>軟橋</a:t>
                      </a:r>
                      <a:endParaRPr lang="en-US" altLang="zh-TW" sz="2000" kern="100" dirty="0" smtClean="0"/>
                    </a:p>
                    <a:p>
                      <a:pPr algn="l">
                        <a:spcAft>
                          <a:spcPts val="0"/>
                        </a:spcAft>
                      </a:pPr>
                      <a:r>
                        <a:rPr lang="zh-TW" altLang="en-US" sz="2000" kern="100" dirty="0" smtClean="0"/>
                        <a:t>原民馨生據點</a:t>
                      </a:r>
                      <a:endParaRPr lang="zh-TW" sz="2000" b="0" kern="100" dirty="0">
                        <a:solidFill>
                          <a:srgbClr val="7030A0"/>
                        </a:solidFill>
                        <a:latin typeface="微軟正黑體" pitchFamily="34" charset="-120"/>
                        <a:ea typeface="微軟正黑體" pitchFamily="34" charset="-120"/>
                      </a:endParaRPr>
                    </a:p>
                  </a:txBody>
                  <a:tcPr marL="40408" marR="40408" marT="0" marB="0"/>
                </a:tc>
                <a:tc>
                  <a:txBody>
                    <a:bodyPr/>
                    <a:lstStyle/>
                    <a:p>
                      <a:pPr algn="l">
                        <a:spcAft>
                          <a:spcPts val="0"/>
                        </a:spcAft>
                      </a:pPr>
                      <a:r>
                        <a:rPr lang="zh-TW" sz="2000" kern="100" dirty="0"/>
                        <a:t>馨</a:t>
                      </a:r>
                      <a:r>
                        <a:rPr lang="zh-TW" sz="2000" kern="100" dirty="0" smtClean="0"/>
                        <a:t>生人</a:t>
                      </a:r>
                      <a:endParaRPr lang="en-US" altLang="zh-TW" sz="2000" kern="100" dirty="0" smtClean="0"/>
                    </a:p>
                    <a:p>
                      <a:pPr algn="l">
                        <a:spcAft>
                          <a:spcPts val="0"/>
                        </a:spcAft>
                      </a:pPr>
                      <a:r>
                        <a:rPr lang="en-US" altLang="zh-TW" sz="2000" b="0" kern="100" dirty="0" smtClean="0">
                          <a:solidFill>
                            <a:srgbClr val="7030A0"/>
                          </a:solidFill>
                          <a:latin typeface="微軟正黑體" pitchFamily="34" charset="-120"/>
                          <a:ea typeface="微軟正黑體" pitchFamily="34" charset="-120"/>
                        </a:rPr>
                        <a:t>(</a:t>
                      </a:r>
                      <a:r>
                        <a:rPr lang="zh-TW" altLang="en-US" sz="2000" b="0" kern="100" dirty="0" smtClean="0">
                          <a:solidFill>
                            <a:srgbClr val="7030A0"/>
                          </a:solidFill>
                          <a:latin typeface="微軟正黑體" pitchFamily="34" charset="-120"/>
                          <a:ea typeface="微軟正黑體" pitchFamily="34" charset="-120"/>
                        </a:rPr>
                        <a:t>工藝坊</a:t>
                      </a:r>
                      <a:r>
                        <a:rPr lang="en-US" altLang="zh-TW" sz="2000" b="0" kern="100" dirty="0" smtClean="0">
                          <a:solidFill>
                            <a:srgbClr val="7030A0"/>
                          </a:solidFill>
                          <a:latin typeface="微軟正黑體" pitchFamily="34" charset="-120"/>
                          <a:ea typeface="微軟正黑體" pitchFamily="34" charset="-120"/>
                        </a:rPr>
                        <a:t>)</a:t>
                      </a:r>
                    </a:p>
                    <a:p>
                      <a:pPr algn="l">
                        <a:spcAft>
                          <a:spcPts val="0"/>
                        </a:spcAft>
                      </a:pPr>
                      <a:r>
                        <a:rPr lang="en-US" altLang="zh-TW" sz="2000" b="0" kern="100" dirty="0" smtClean="0">
                          <a:solidFill>
                            <a:srgbClr val="7030A0"/>
                          </a:solidFill>
                          <a:latin typeface="微軟正黑體" pitchFamily="34" charset="-120"/>
                          <a:ea typeface="微軟正黑體" pitchFamily="34" charset="-120"/>
                        </a:rPr>
                        <a:t>(</a:t>
                      </a:r>
                      <a:r>
                        <a:rPr lang="zh-TW" altLang="en-US" sz="2000" b="0" kern="100" dirty="0" smtClean="0">
                          <a:solidFill>
                            <a:srgbClr val="7030A0"/>
                          </a:solidFill>
                          <a:latin typeface="微軟正黑體" pitchFamily="34" charset="-120"/>
                          <a:ea typeface="微軟正黑體" pitchFamily="34" charset="-120"/>
                        </a:rPr>
                        <a:t>素人藝術家</a:t>
                      </a:r>
                      <a:r>
                        <a:rPr lang="en-US" altLang="zh-TW" sz="2000" b="0" kern="100" dirty="0" smtClean="0">
                          <a:solidFill>
                            <a:srgbClr val="7030A0"/>
                          </a:solidFill>
                          <a:latin typeface="微軟正黑體" pitchFamily="34" charset="-120"/>
                          <a:ea typeface="微軟正黑體" pitchFamily="34" charset="-120"/>
                        </a:rPr>
                        <a:t>)</a:t>
                      </a:r>
                      <a:endParaRPr lang="zh-TW" sz="2000" b="0" kern="100" dirty="0">
                        <a:solidFill>
                          <a:srgbClr val="7030A0"/>
                        </a:solidFill>
                        <a:latin typeface="微軟正黑體" pitchFamily="34" charset="-120"/>
                        <a:ea typeface="微軟正黑體" pitchFamily="34" charset="-120"/>
                      </a:endParaRPr>
                    </a:p>
                  </a:txBody>
                  <a:tcPr marL="40408" marR="40408" marT="0" marB="0"/>
                </a:tc>
                <a:tc>
                  <a:txBody>
                    <a:bodyPr/>
                    <a:lstStyle/>
                    <a:p>
                      <a:pPr algn="l">
                        <a:spcAft>
                          <a:spcPts val="0"/>
                        </a:spcAft>
                      </a:pPr>
                      <a:r>
                        <a:rPr lang="zh-TW" sz="2000" kern="100" dirty="0" smtClean="0"/>
                        <a:t>工藝</a:t>
                      </a:r>
                      <a:r>
                        <a:rPr lang="zh-TW" altLang="en-US" sz="2000" kern="100" dirty="0" smtClean="0"/>
                        <a:t>教學</a:t>
                      </a:r>
                      <a:endParaRPr lang="en-US" altLang="zh-TW" sz="2000" kern="100" dirty="0" smtClean="0"/>
                    </a:p>
                    <a:p>
                      <a:pPr algn="l">
                        <a:spcAft>
                          <a:spcPts val="0"/>
                        </a:spcAft>
                      </a:pPr>
                      <a:r>
                        <a:rPr lang="zh-TW" altLang="en-US" sz="2000" kern="100" dirty="0" smtClean="0"/>
                        <a:t>有機栽培</a:t>
                      </a:r>
                      <a:endParaRPr lang="en-US" altLang="zh-TW" sz="2000" kern="100" dirty="0" smtClean="0"/>
                    </a:p>
                    <a:p>
                      <a:pPr algn="l">
                        <a:spcAft>
                          <a:spcPts val="0"/>
                        </a:spcAft>
                      </a:pPr>
                      <a:r>
                        <a:rPr lang="zh-TW" altLang="en-US" sz="2000" b="0" kern="100" dirty="0" smtClean="0">
                          <a:solidFill>
                            <a:srgbClr val="7030A0"/>
                          </a:solidFill>
                          <a:latin typeface="微軟正黑體" pitchFamily="34" charset="-120"/>
                          <a:ea typeface="微軟正黑體" pitchFamily="34" charset="-120"/>
                        </a:rPr>
                        <a:t>原民保護</a:t>
                      </a:r>
                      <a:endParaRPr lang="zh-TW" sz="2000" b="0" kern="100" dirty="0">
                        <a:solidFill>
                          <a:srgbClr val="7030A0"/>
                        </a:solidFill>
                        <a:latin typeface="微軟正黑體" pitchFamily="34" charset="-120"/>
                        <a:ea typeface="微軟正黑體" pitchFamily="34" charset="-120"/>
                      </a:endParaRPr>
                    </a:p>
                  </a:txBody>
                  <a:tcPr marL="40408" marR="40408" marT="0" marB="0"/>
                </a:tc>
                <a:tc>
                  <a:txBody>
                    <a:bodyPr/>
                    <a:lstStyle/>
                    <a:p>
                      <a:pPr algn="l">
                        <a:spcAft>
                          <a:spcPts val="0"/>
                        </a:spcAft>
                      </a:pPr>
                      <a:r>
                        <a:rPr lang="zh-TW" sz="2000" kern="100" dirty="0"/>
                        <a:t>籌備中</a:t>
                      </a:r>
                      <a:endParaRPr lang="zh-TW" sz="2000" b="0" kern="100" dirty="0">
                        <a:solidFill>
                          <a:srgbClr val="7030A0"/>
                        </a:solidFill>
                        <a:latin typeface="微軟正黑體" pitchFamily="34" charset="-120"/>
                        <a:ea typeface="微軟正黑體" pitchFamily="34" charset="-120"/>
                      </a:endParaRPr>
                    </a:p>
                  </a:txBody>
                  <a:tcPr marL="40408" marR="40408" marT="0" marB="0"/>
                </a:tc>
              </a:tr>
            </a:tbl>
          </a:graphicData>
        </a:graphic>
      </p:graphicFrame>
      <p:sp>
        <p:nvSpPr>
          <p:cNvPr id="7" name="文字版面配置區 6"/>
          <p:cNvSpPr>
            <a:spLocks noGrp="1"/>
          </p:cNvSpPr>
          <p:nvPr>
            <p:ph type="body" sz="half" idx="2"/>
          </p:nvPr>
        </p:nvSpPr>
        <p:spPr/>
        <p:txBody>
          <a:bodyPr/>
          <a:lstStyle/>
          <a:p>
            <a:endParaRPr lang="zh-TW"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638"/>
            <a:ext cx="7498080" cy="654032"/>
          </a:xfrm>
        </p:spPr>
        <p:txBody>
          <a:bodyPr>
            <a:normAutofit/>
          </a:bodyPr>
          <a:lstStyle/>
          <a:p>
            <a:r>
              <a:rPr altLang="en-US" sz="3600" b="1" dirty="0" smtClean="0">
                <a:solidFill>
                  <a:schemeClr val="bg2">
                    <a:lumMod val="50000"/>
                  </a:schemeClr>
                </a:solidFill>
                <a:latin typeface="微軟正黑體" pitchFamily="34" charset="-120"/>
                <a:ea typeface="微軟正黑體" pitchFamily="34" charset="-120"/>
              </a:rPr>
              <a:t>竹東醫院</a:t>
            </a:r>
            <a:r>
              <a:rPr altLang="en-US" sz="3600" b="1" dirty="0" smtClean="0">
                <a:solidFill>
                  <a:srgbClr val="0070C0"/>
                </a:solidFill>
                <a:latin typeface="微軟正黑體" pitchFamily="34" charset="-120"/>
                <a:ea typeface="微軟正黑體" pitchFamily="34" charset="-120"/>
              </a:rPr>
              <a:t>戒</a:t>
            </a:r>
            <a:r>
              <a:rPr altLang="en-US" sz="3600" b="1" dirty="0" smtClean="0">
                <a:solidFill>
                  <a:schemeClr val="accent1">
                    <a:lumMod val="50000"/>
                  </a:schemeClr>
                </a:solidFill>
                <a:latin typeface="微軟正黑體" pitchFamily="34" charset="-120"/>
                <a:ea typeface="微軟正黑體" pitchFamily="34" charset="-120"/>
              </a:rPr>
              <a:t>酒</a:t>
            </a:r>
            <a:r>
              <a:rPr altLang="en-US" sz="3600" b="1" dirty="0" smtClean="0">
                <a:solidFill>
                  <a:schemeClr val="bg2">
                    <a:lumMod val="50000"/>
                  </a:schemeClr>
                </a:solidFill>
                <a:latin typeface="微軟正黑體" pitchFamily="34" charset="-120"/>
                <a:ea typeface="微軟正黑體" pitchFamily="34" charset="-120"/>
              </a:rPr>
              <a:t>服務據點</a:t>
            </a:r>
            <a:endParaRPr lang="zh-TW" altLang="en-US" sz="3600" b="1" dirty="0">
              <a:solidFill>
                <a:schemeClr val="bg2">
                  <a:lumMod val="50000"/>
                </a:schemeClr>
              </a:solidFill>
              <a:latin typeface="微軟正黑體" pitchFamily="34" charset="-120"/>
              <a:ea typeface="微軟正黑體" pitchFamily="34" charset="-120"/>
            </a:endParaRPr>
          </a:p>
        </p:txBody>
      </p:sp>
      <p:sp>
        <p:nvSpPr>
          <p:cNvPr id="3" name="內容版面配置區 2"/>
          <p:cNvSpPr>
            <a:spLocks noGrp="1"/>
          </p:cNvSpPr>
          <p:nvPr>
            <p:ph idx="1"/>
          </p:nvPr>
        </p:nvSpPr>
        <p:spPr>
          <a:xfrm>
            <a:off x="1142976" y="1071546"/>
            <a:ext cx="8001024" cy="5176854"/>
          </a:xfrm>
        </p:spPr>
        <p:txBody>
          <a:bodyPr>
            <a:normAutofit fontScale="77500" lnSpcReduction="20000"/>
          </a:bodyPr>
          <a:lstStyle/>
          <a:p>
            <a:r>
              <a:rPr altLang="en-US" sz="2400" u="sng" dirty="0" smtClean="0">
                <a:solidFill>
                  <a:schemeClr val="accent6">
                    <a:lumMod val="75000"/>
                  </a:schemeClr>
                </a:solidFill>
                <a:latin typeface="微軟正黑體" pitchFamily="34" charset="-120"/>
                <a:ea typeface="微軟正黑體" pitchFamily="34" charset="-120"/>
              </a:rPr>
              <a:t>台大竹東分院</a:t>
            </a:r>
            <a:r>
              <a:rPr altLang="en-US" sz="2400" b="1" u="sng" dirty="0" smtClean="0">
                <a:solidFill>
                  <a:srgbClr val="C00000"/>
                </a:solidFill>
                <a:latin typeface="微軟正黑體" pitchFamily="34" charset="-120"/>
                <a:ea typeface="微軟正黑體" pitchFamily="34" charset="-120"/>
              </a:rPr>
              <a:t>成</a:t>
            </a:r>
            <a:r>
              <a:rPr altLang="en-US" sz="2400" b="1" u="sng" dirty="0" smtClean="0">
                <a:solidFill>
                  <a:srgbClr val="FF0000"/>
                </a:solidFill>
                <a:latin typeface="微軟正黑體" pitchFamily="34" charset="-120"/>
                <a:ea typeface="微軟正黑體" pitchFamily="34" charset="-120"/>
              </a:rPr>
              <a:t>癮</a:t>
            </a:r>
            <a:r>
              <a:rPr altLang="en-US" sz="2400" b="1" u="sng" dirty="0" smtClean="0">
                <a:solidFill>
                  <a:srgbClr val="FFC000"/>
                </a:solidFill>
                <a:latin typeface="微軟正黑體" pitchFamily="34" charset="-120"/>
                <a:ea typeface="微軟正黑體" pitchFamily="34" charset="-120"/>
              </a:rPr>
              <a:t>防</a:t>
            </a:r>
            <a:r>
              <a:rPr altLang="en-US" sz="2400" b="1" u="sng" dirty="0" smtClean="0">
                <a:solidFill>
                  <a:srgbClr val="92D050"/>
                </a:solidFill>
                <a:latin typeface="微軟正黑體" pitchFamily="34" charset="-120"/>
                <a:ea typeface="微軟正黑體" pitchFamily="34" charset="-120"/>
              </a:rPr>
              <a:t>治</a:t>
            </a:r>
            <a:r>
              <a:rPr altLang="en-US" sz="2400" b="1" u="sng" dirty="0" smtClean="0">
                <a:solidFill>
                  <a:srgbClr val="00B050"/>
                </a:solidFill>
                <a:latin typeface="微軟正黑體" pitchFamily="34" charset="-120"/>
                <a:ea typeface="微軟正黑體" pitchFamily="34" charset="-120"/>
              </a:rPr>
              <a:t>中</a:t>
            </a:r>
            <a:r>
              <a:rPr altLang="en-US" sz="2400" b="1" u="sng" dirty="0" smtClean="0">
                <a:solidFill>
                  <a:srgbClr val="00B0F0"/>
                </a:solidFill>
                <a:latin typeface="微軟正黑體" pitchFamily="34" charset="-120"/>
                <a:ea typeface="微軟正黑體" pitchFamily="34" charset="-120"/>
              </a:rPr>
              <a:t>心</a:t>
            </a:r>
            <a:r>
              <a:rPr altLang="en-US" sz="2400" dirty="0" smtClean="0">
                <a:solidFill>
                  <a:schemeClr val="accent6">
                    <a:lumMod val="75000"/>
                  </a:schemeClr>
                </a:solidFill>
                <a:latin typeface="微軟正黑體" pitchFamily="34" charset="-120"/>
                <a:ea typeface="微軟正黑體" pitchFamily="34" charset="-120"/>
              </a:rPr>
              <a:t>醫療及場地，精神科護理師擔任聯絡人</a:t>
            </a:r>
          </a:p>
          <a:p>
            <a:r>
              <a:rPr altLang="en-US" sz="2400" dirty="0" smtClean="0">
                <a:solidFill>
                  <a:schemeClr val="accent6">
                    <a:lumMod val="75000"/>
                  </a:schemeClr>
                </a:solidFill>
                <a:latin typeface="微軟正黑體" pitchFamily="34" charset="-120"/>
                <a:ea typeface="微軟正黑體" pitchFamily="34" charset="-120"/>
              </a:rPr>
              <a:t>衛生署北部酒癮防治重點區域</a:t>
            </a:r>
            <a:r>
              <a:rPr lang="en-US" altLang="zh-TW" sz="2400" dirty="0" smtClean="0">
                <a:solidFill>
                  <a:schemeClr val="accent6">
                    <a:lumMod val="75000"/>
                  </a:schemeClr>
                </a:solidFill>
                <a:latin typeface="微軟正黑體" pitchFamily="34" charset="-120"/>
                <a:ea typeface="微軟正黑體" pitchFamily="34" charset="-120"/>
              </a:rPr>
              <a:t>(</a:t>
            </a:r>
            <a:r>
              <a:rPr altLang="en-US" sz="2400" dirty="0" smtClean="0">
                <a:solidFill>
                  <a:schemeClr val="accent6">
                    <a:lumMod val="75000"/>
                  </a:schemeClr>
                </a:solidFill>
                <a:latin typeface="微軟正黑體" pitchFamily="34" charset="-120"/>
                <a:ea typeface="微軟正黑體" pitchFamily="34" charset="-120"/>
              </a:rPr>
              <a:t>原民聚居</a:t>
            </a:r>
            <a:r>
              <a:rPr lang="en-US" altLang="zh-TW" sz="2400" dirty="0" smtClean="0">
                <a:solidFill>
                  <a:schemeClr val="accent6">
                    <a:lumMod val="75000"/>
                  </a:schemeClr>
                </a:solidFill>
                <a:latin typeface="微軟正黑體" pitchFamily="34" charset="-120"/>
                <a:ea typeface="微軟正黑體" pitchFamily="34" charset="-120"/>
              </a:rPr>
              <a:t>)</a:t>
            </a:r>
            <a:r>
              <a:rPr altLang="en-US" sz="2400" dirty="0" smtClean="0">
                <a:solidFill>
                  <a:schemeClr val="accent6">
                    <a:lumMod val="75000"/>
                  </a:schemeClr>
                </a:solidFill>
                <a:latin typeface="微軟正黑體" pitchFamily="34" charset="-120"/>
                <a:ea typeface="微軟正黑體" pitchFamily="34" charset="-120"/>
              </a:rPr>
              <a:t> ，每案補助</a:t>
            </a:r>
            <a:r>
              <a:rPr lang="en-US" altLang="zh-TW" sz="2400" dirty="0" smtClean="0">
                <a:solidFill>
                  <a:schemeClr val="accent6">
                    <a:lumMod val="75000"/>
                  </a:schemeClr>
                </a:solidFill>
                <a:latin typeface="微軟正黑體" pitchFamily="34" charset="-120"/>
                <a:ea typeface="微軟正黑體" pitchFamily="34" charset="-120"/>
              </a:rPr>
              <a:t>4</a:t>
            </a:r>
            <a:r>
              <a:rPr altLang="en-US" sz="2400" dirty="0" smtClean="0">
                <a:solidFill>
                  <a:schemeClr val="accent6">
                    <a:lumMod val="75000"/>
                  </a:schemeClr>
                </a:solidFill>
                <a:latin typeface="微軟正黑體" pitchFamily="34" charset="-120"/>
                <a:ea typeface="微軟正黑體" pitchFamily="34" charset="-120"/>
              </a:rPr>
              <a:t>萬元為限</a:t>
            </a:r>
          </a:p>
          <a:p>
            <a:r>
              <a:rPr altLang="en-US" sz="2400" dirty="0" smtClean="0">
                <a:solidFill>
                  <a:srgbClr val="C00000"/>
                </a:solidFill>
                <a:latin typeface="微軟正黑體" pitchFamily="34" charset="-120"/>
                <a:ea typeface="微軟正黑體" pitchFamily="34" charset="-120"/>
              </a:rPr>
              <a:t>酒癮者生命教育</a:t>
            </a:r>
            <a:r>
              <a:rPr lang="en-US" altLang="en-US" sz="2400" dirty="0" smtClean="0">
                <a:solidFill>
                  <a:schemeClr val="accent6">
                    <a:lumMod val="75000"/>
                  </a:schemeClr>
                </a:solidFill>
                <a:latin typeface="微軟正黑體" pitchFamily="34" charset="-120"/>
                <a:ea typeface="微軟正黑體" pitchFamily="34" charset="-120"/>
              </a:rPr>
              <a:t>，</a:t>
            </a:r>
            <a:r>
              <a:rPr altLang="en-US" sz="2400" dirty="0" smtClean="0">
                <a:solidFill>
                  <a:schemeClr val="accent6">
                    <a:lumMod val="75000"/>
                  </a:schemeClr>
                </a:solidFill>
                <a:latin typeface="微軟正黑體" pitchFamily="34" charset="-120"/>
                <a:ea typeface="微軟正黑體" pitchFamily="34" charset="-120"/>
              </a:rPr>
              <a:t>由醫師、心理師、職能治療師及社工等擔任講座，</a:t>
            </a:r>
            <a:r>
              <a:rPr lang="en-US" altLang="zh-TW" sz="2400" dirty="0" smtClean="0">
                <a:solidFill>
                  <a:schemeClr val="accent6">
                    <a:lumMod val="75000"/>
                  </a:schemeClr>
                </a:solidFill>
                <a:latin typeface="微軟正黑體" pitchFamily="34" charset="-120"/>
                <a:ea typeface="微軟正黑體" pitchFamily="34" charset="-120"/>
              </a:rPr>
              <a:t>100</a:t>
            </a:r>
            <a:r>
              <a:rPr altLang="en-US" sz="2400" dirty="0" smtClean="0">
                <a:solidFill>
                  <a:schemeClr val="accent6">
                    <a:lumMod val="75000"/>
                  </a:schemeClr>
                </a:solidFill>
                <a:latin typeface="微軟正黑體" pitchFamily="34" charset="-120"/>
                <a:ea typeface="微軟正黑體" pitchFamily="34" charset="-120"/>
              </a:rPr>
              <a:t>年度辦理</a:t>
            </a:r>
            <a:r>
              <a:rPr lang="en-US" altLang="en-US" sz="2400" dirty="0" smtClean="0">
                <a:solidFill>
                  <a:srgbClr val="FF00FF"/>
                </a:solidFill>
                <a:latin typeface="微軟正黑體" pitchFamily="34" charset="-120"/>
                <a:ea typeface="微軟正黑體" pitchFamily="34" charset="-120"/>
              </a:rPr>
              <a:t>11</a:t>
            </a:r>
            <a:r>
              <a:rPr altLang="en-US" sz="2400" dirty="0" smtClean="0">
                <a:solidFill>
                  <a:schemeClr val="accent6">
                    <a:lumMod val="75000"/>
                  </a:schemeClr>
                </a:solidFill>
                <a:latin typeface="微軟正黑體" pitchFamily="34" charset="-120"/>
                <a:ea typeface="微軟正黑體" pitchFamily="34" charset="-120"/>
              </a:rPr>
              <a:t>場次，計有觀護個案、更生人及家屬共</a:t>
            </a:r>
            <a:r>
              <a:rPr lang="en-US" altLang="en-US" sz="2400" dirty="0" smtClean="0">
                <a:solidFill>
                  <a:srgbClr val="FF00FF"/>
                </a:solidFill>
                <a:latin typeface="微軟正黑體" pitchFamily="34" charset="-120"/>
                <a:ea typeface="微軟正黑體" pitchFamily="34" charset="-120"/>
              </a:rPr>
              <a:t>339</a:t>
            </a:r>
            <a:r>
              <a:rPr altLang="en-US" sz="2400" dirty="0" smtClean="0">
                <a:solidFill>
                  <a:schemeClr val="accent6">
                    <a:lumMod val="75000"/>
                  </a:schemeClr>
                </a:solidFill>
                <a:latin typeface="微軟正黑體" pitchFamily="34" charset="-120"/>
                <a:ea typeface="微軟正黑體" pitchFamily="34" charset="-120"/>
              </a:rPr>
              <a:t>人參與</a:t>
            </a:r>
            <a:endParaRPr lang="en-US" altLang="en-US" sz="2400" dirty="0" smtClean="0">
              <a:solidFill>
                <a:schemeClr val="accent6">
                  <a:lumMod val="75000"/>
                </a:schemeClr>
              </a:solidFill>
              <a:latin typeface="微軟正黑體" pitchFamily="34" charset="-120"/>
              <a:ea typeface="微軟正黑體" pitchFamily="34" charset="-120"/>
            </a:endParaRPr>
          </a:p>
          <a:p>
            <a:r>
              <a:rPr lang="en-US" altLang="en-US" sz="2400" dirty="0" smtClean="0">
                <a:solidFill>
                  <a:schemeClr val="accent6">
                    <a:lumMod val="75000"/>
                  </a:schemeClr>
                </a:solidFill>
                <a:latin typeface="微軟正黑體" pitchFamily="34" charset="-120"/>
                <a:ea typeface="微軟正黑體" pitchFamily="34" charset="-120"/>
              </a:rPr>
              <a:t>100</a:t>
            </a:r>
            <a:r>
              <a:rPr altLang="en-US" sz="2400" dirty="0" smtClean="0">
                <a:solidFill>
                  <a:schemeClr val="accent6">
                    <a:lumMod val="75000"/>
                  </a:schemeClr>
                </a:solidFill>
                <a:latin typeface="微軟正黑體" pitchFamily="34" charset="-120"/>
                <a:ea typeface="微軟正黑體" pitchFamily="34" charset="-120"/>
              </a:rPr>
              <a:t>年度共轉介</a:t>
            </a:r>
            <a:r>
              <a:rPr lang="en-US" altLang="zh-TW" sz="2400" dirty="0" smtClean="0">
                <a:solidFill>
                  <a:srgbClr val="FF00FF"/>
                </a:solidFill>
                <a:latin typeface="微軟正黑體" pitchFamily="34" charset="-120"/>
                <a:ea typeface="微軟正黑體" pitchFamily="34" charset="-120"/>
              </a:rPr>
              <a:t>158</a:t>
            </a:r>
            <a:r>
              <a:rPr altLang="en-US" sz="2400" dirty="0" smtClean="0">
                <a:solidFill>
                  <a:schemeClr val="accent6">
                    <a:lumMod val="75000"/>
                  </a:schemeClr>
                </a:solidFill>
                <a:latin typeface="微軟正黑體" pitchFamily="34" charset="-120"/>
                <a:ea typeface="微軟正黑體" pitchFamily="34" charset="-120"/>
              </a:rPr>
              <a:t>人接受</a:t>
            </a:r>
            <a:r>
              <a:rPr altLang="en-US" sz="2400" dirty="0" smtClean="0">
                <a:solidFill>
                  <a:srgbClr val="C00000"/>
                </a:solidFill>
                <a:latin typeface="微軟正黑體" pitchFamily="34" charset="-120"/>
                <a:ea typeface="微軟正黑體" pitchFamily="34" charset="-120"/>
              </a:rPr>
              <a:t>酒癮鑑定</a:t>
            </a:r>
            <a:r>
              <a:rPr altLang="en-US" sz="2400" dirty="0" smtClean="0">
                <a:solidFill>
                  <a:schemeClr val="accent6">
                    <a:lumMod val="75000"/>
                  </a:schemeClr>
                </a:solidFill>
                <a:latin typeface="微軟正黑體" pitchFamily="34" charset="-120"/>
                <a:ea typeface="微軟正黑體" pitchFamily="34" charset="-120"/>
              </a:rPr>
              <a:t>，據以緩起訴 </a:t>
            </a:r>
            <a:r>
              <a:rPr lang="en-US" altLang="zh-TW" sz="2400" dirty="0" smtClean="0">
                <a:solidFill>
                  <a:schemeClr val="accent6">
                    <a:lumMod val="75000"/>
                  </a:schemeClr>
                </a:solidFill>
                <a:latin typeface="微軟正黑體" pitchFamily="34" charset="-120"/>
                <a:ea typeface="微軟正黑體" pitchFamily="34" charset="-120"/>
              </a:rPr>
              <a:t>(</a:t>
            </a:r>
            <a:r>
              <a:rPr altLang="en-US" sz="2400" dirty="0" smtClean="0">
                <a:solidFill>
                  <a:schemeClr val="accent6">
                    <a:lumMod val="75000"/>
                  </a:schemeClr>
                </a:solidFill>
                <a:latin typeface="微軟正黑體" pitchFamily="34" charset="-120"/>
                <a:ea typeface="微軟正黑體" pitchFamily="34" charset="-120"/>
              </a:rPr>
              <a:t>戒酒</a:t>
            </a:r>
            <a:r>
              <a:rPr lang="en-US" altLang="zh-TW" sz="2400" dirty="0" smtClean="0">
                <a:solidFill>
                  <a:schemeClr val="accent6">
                    <a:lumMod val="75000"/>
                  </a:schemeClr>
                </a:solidFill>
                <a:latin typeface="微軟正黑體" pitchFamily="34" charset="-120"/>
                <a:ea typeface="微軟正黑體" pitchFamily="34" charset="-120"/>
              </a:rPr>
              <a:t>)</a:t>
            </a:r>
            <a:r>
              <a:rPr altLang="en-US" sz="2400" dirty="0" smtClean="0">
                <a:solidFill>
                  <a:schemeClr val="accent6">
                    <a:lumMod val="75000"/>
                  </a:schemeClr>
                </a:solidFill>
                <a:latin typeface="微軟正黑體" pitchFamily="34" charset="-120"/>
                <a:ea typeface="微軟正黑體" pitchFamily="34" charset="-120"/>
              </a:rPr>
              <a:t>或求處禁戒</a:t>
            </a:r>
            <a:endParaRPr lang="en-US" altLang="en-US" sz="2400" dirty="0" smtClean="0">
              <a:solidFill>
                <a:schemeClr val="accent6">
                  <a:lumMod val="75000"/>
                </a:schemeClr>
              </a:solidFill>
              <a:latin typeface="微軟正黑體" pitchFamily="34" charset="-120"/>
              <a:ea typeface="微軟正黑體" pitchFamily="34" charset="-120"/>
            </a:endParaRPr>
          </a:p>
          <a:p>
            <a:r>
              <a:rPr lang="en-US" altLang="en-US" sz="2400" dirty="0" smtClean="0">
                <a:solidFill>
                  <a:schemeClr val="accent6">
                    <a:lumMod val="75000"/>
                  </a:schemeClr>
                </a:solidFill>
                <a:latin typeface="微軟正黑體" pitchFamily="34" charset="-120"/>
                <a:ea typeface="微軟正黑體" pitchFamily="34" charset="-120"/>
              </a:rPr>
              <a:t>100</a:t>
            </a:r>
            <a:r>
              <a:rPr altLang="en-US" sz="2400" dirty="0" smtClean="0">
                <a:solidFill>
                  <a:schemeClr val="accent6">
                    <a:lumMod val="75000"/>
                  </a:schemeClr>
                </a:solidFill>
                <a:latin typeface="微軟正黑體" pitchFamily="34" charset="-120"/>
                <a:ea typeface="微軟正黑體" pitchFamily="34" charset="-120"/>
              </a:rPr>
              <a:t>年度本署共轉介</a:t>
            </a:r>
            <a:r>
              <a:rPr lang="en-US" altLang="zh-TW" sz="2400" dirty="0" smtClean="0">
                <a:solidFill>
                  <a:srgbClr val="FF00FF"/>
                </a:solidFill>
                <a:latin typeface="微軟正黑體" pitchFamily="34" charset="-120"/>
                <a:ea typeface="微軟正黑體" pitchFamily="34" charset="-120"/>
              </a:rPr>
              <a:t>47</a:t>
            </a:r>
            <a:r>
              <a:rPr altLang="en-US" sz="2400" dirty="0" smtClean="0">
                <a:solidFill>
                  <a:schemeClr val="accent6">
                    <a:lumMod val="75000"/>
                  </a:schemeClr>
                </a:solidFill>
                <a:latin typeface="微軟正黑體" pitchFamily="34" charset="-120"/>
                <a:ea typeface="微軟正黑體" pitchFamily="34" charset="-120"/>
              </a:rPr>
              <a:t>人接受</a:t>
            </a:r>
            <a:r>
              <a:rPr altLang="en-US" sz="2400" dirty="0" smtClean="0">
                <a:solidFill>
                  <a:srgbClr val="C00000"/>
                </a:solidFill>
                <a:latin typeface="微軟正黑體" pitchFamily="34" charset="-120"/>
                <a:ea typeface="微軟正黑體" pitchFamily="34" charset="-120"/>
              </a:rPr>
              <a:t>戒酒門診</a:t>
            </a:r>
            <a:r>
              <a:rPr altLang="en-US" sz="2400" dirty="0" smtClean="0">
                <a:solidFill>
                  <a:schemeClr val="accent6">
                    <a:lumMod val="75000"/>
                  </a:schemeClr>
                </a:solidFill>
                <a:latin typeface="微軟正黑體" pitchFamily="34" charset="-120"/>
                <a:ea typeface="微軟正黑體" pitchFamily="34" charset="-120"/>
              </a:rPr>
              <a:t>治療</a:t>
            </a:r>
            <a:r>
              <a:rPr lang="en-US" altLang="zh-TW" sz="2400" dirty="0" smtClean="0">
                <a:solidFill>
                  <a:schemeClr val="accent6">
                    <a:lumMod val="75000"/>
                  </a:schemeClr>
                </a:solidFill>
                <a:latin typeface="微軟正黑體" pitchFamily="34" charset="-120"/>
                <a:ea typeface="微軟正黑體" pitchFamily="34" charset="-120"/>
              </a:rPr>
              <a:t>(</a:t>
            </a:r>
            <a:r>
              <a:rPr altLang="en-US" sz="2400" dirty="0" smtClean="0">
                <a:solidFill>
                  <a:schemeClr val="accent6">
                    <a:lumMod val="75000"/>
                  </a:schemeClr>
                </a:solidFill>
                <a:latin typeface="微軟正黑體" pitchFamily="34" charset="-120"/>
                <a:ea typeface="微軟正黑體" pitchFamily="34" charset="-120"/>
              </a:rPr>
              <a:t>習性、再犯</a:t>
            </a:r>
            <a:r>
              <a:rPr lang="en-US" altLang="zh-TW" sz="2400" dirty="0" smtClean="0">
                <a:solidFill>
                  <a:schemeClr val="accent6">
                    <a:lumMod val="75000"/>
                  </a:schemeClr>
                </a:solidFill>
                <a:latin typeface="微軟正黑體" pitchFamily="34" charset="-120"/>
                <a:ea typeface="微軟正黑體" pitchFamily="34" charset="-120"/>
              </a:rPr>
              <a:t>)</a:t>
            </a:r>
          </a:p>
          <a:p>
            <a:r>
              <a:rPr altLang="en-US" sz="2400" dirty="0" smtClean="0">
                <a:solidFill>
                  <a:schemeClr val="accent6">
                    <a:lumMod val="75000"/>
                  </a:schemeClr>
                </a:solidFill>
                <a:latin typeface="微軟正黑體" pitchFamily="34" charset="-120"/>
                <a:ea typeface="微軟正黑體" pitchFamily="34" charset="-120"/>
              </a:rPr>
              <a:t>更保及犯保分會志工積極進入案家輔導戒酒，促進家屬支持，並陪同第一次門診， </a:t>
            </a:r>
            <a:r>
              <a:rPr lang="en-US" altLang="en-US" sz="2400" dirty="0" smtClean="0">
                <a:solidFill>
                  <a:schemeClr val="accent6">
                    <a:lumMod val="75000"/>
                  </a:schemeClr>
                </a:solidFill>
                <a:latin typeface="微軟正黑體" pitchFamily="34" charset="-120"/>
                <a:ea typeface="微軟正黑體" pitchFamily="34" charset="-120"/>
              </a:rPr>
              <a:t>100</a:t>
            </a:r>
            <a:r>
              <a:rPr altLang="en-US" sz="2400" dirty="0" smtClean="0">
                <a:solidFill>
                  <a:schemeClr val="accent6">
                    <a:lumMod val="75000"/>
                  </a:schemeClr>
                </a:solidFill>
                <a:latin typeface="微軟正黑體" pitchFamily="34" charset="-120"/>
                <a:ea typeface="微軟正黑體" pitchFamily="34" charset="-120"/>
              </a:rPr>
              <a:t>年度更保轉介</a:t>
            </a:r>
            <a:r>
              <a:rPr lang="en-US" altLang="zh-TW" sz="2400" dirty="0" smtClean="0">
                <a:solidFill>
                  <a:srgbClr val="FF00FF"/>
                </a:solidFill>
                <a:latin typeface="微軟正黑體" pitchFamily="34" charset="-120"/>
                <a:ea typeface="微軟正黑體" pitchFamily="34" charset="-120"/>
              </a:rPr>
              <a:t>7</a:t>
            </a:r>
            <a:r>
              <a:rPr altLang="en-US" sz="2400" dirty="0" smtClean="0">
                <a:solidFill>
                  <a:schemeClr val="accent6">
                    <a:lumMod val="75000"/>
                  </a:schemeClr>
                </a:solidFill>
                <a:latin typeface="微軟正黑體" pitchFamily="34" charset="-120"/>
                <a:ea typeface="微軟正黑體" pitchFamily="34" charset="-120"/>
              </a:rPr>
              <a:t>人、 犯保轉介</a:t>
            </a:r>
            <a:r>
              <a:rPr lang="en-US" altLang="zh-TW" sz="2400" dirty="0" smtClean="0">
                <a:solidFill>
                  <a:srgbClr val="FF00FF"/>
                </a:solidFill>
                <a:latin typeface="微軟正黑體" pitchFamily="34" charset="-120"/>
                <a:ea typeface="微軟正黑體" pitchFamily="34" charset="-120"/>
              </a:rPr>
              <a:t>1</a:t>
            </a:r>
            <a:r>
              <a:rPr altLang="en-US" sz="2400" dirty="0" smtClean="0">
                <a:solidFill>
                  <a:schemeClr val="accent6">
                    <a:lumMod val="75000"/>
                  </a:schemeClr>
                </a:solidFill>
                <a:latin typeface="微軟正黑體" pitchFamily="34" charset="-120"/>
                <a:ea typeface="微軟正黑體" pitchFamily="34" charset="-120"/>
              </a:rPr>
              <a:t>人</a:t>
            </a:r>
            <a:r>
              <a:rPr lang="en-US" altLang="zh-TW" sz="2400" dirty="0" smtClean="0">
                <a:solidFill>
                  <a:schemeClr val="accent6">
                    <a:lumMod val="75000"/>
                  </a:schemeClr>
                </a:solidFill>
                <a:latin typeface="微軟正黑體" pitchFamily="34" charset="-120"/>
                <a:ea typeface="微軟正黑體" pitchFamily="34" charset="-120"/>
              </a:rPr>
              <a:t>(</a:t>
            </a:r>
            <a:r>
              <a:rPr altLang="en-US" sz="2400" dirty="0" smtClean="0">
                <a:solidFill>
                  <a:schemeClr val="accent6">
                    <a:lumMod val="75000"/>
                  </a:schemeClr>
                </a:solidFill>
                <a:latin typeface="微軟正黑體" pitchFamily="34" charset="-120"/>
                <a:ea typeface="微軟正黑體" pitchFamily="34" charset="-120"/>
              </a:rPr>
              <a:t>補助掛號費</a:t>
            </a:r>
            <a:r>
              <a:rPr lang="en-US" altLang="zh-TW" sz="2400" dirty="0" smtClean="0">
                <a:solidFill>
                  <a:schemeClr val="accent6">
                    <a:lumMod val="75000"/>
                  </a:schemeClr>
                </a:solidFill>
                <a:latin typeface="微軟正黑體" pitchFamily="34" charset="-120"/>
                <a:ea typeface="微軟正黑體" pitchFamily="34" charset="-120"/>
              </a:rPr>
              <a:t>)</a:t>
            </a:r>
            <a:endParaRPr lang="en-US" altLang="en-US" sz="2400" dirty="0" smtClean="0">
              <a:solidFill>
                <a:schemeClr val="accent6">
                  <a:lumMod val="75000"/>
                </a:schemeClr>
              </a:solidFill>
              <a:latin typeface="微軟正黑體" pitchFamily="34" charset="-120"/>
              <a:ea typeface="微軟正黑體" pitchFamily="34" charset="-120"/>
            </a:endParaRPr>
          </a:p>
          <a:p>
            <a:r>
              <a:rPr altLang="en-US" sz="2400" dirty="0" smtClean="0">
                <a:solidFill>
                  <a:schemeClr val="accent6">
                    <a:lumMod val="75000"/>
                  </a:schemeClr>
                </a:solidFill>
                <a:latin typeface="微軟正黑體" pitchFamily="34" charset="-120"/>
                <a:ea typeface="微軟正黑體" pitchFamily="34" charset="-120"/>
              </a:rPr>
              <a:t>據點護理師受理馨生人及家屬之濫用酒精、睡眠障礙、憂鬱等諮詢，並安排門診</a:t>
            </a:r>
            <a:endParaRPr lang="en-US" altLang="en-US" sz="2400" dirty="0" smtClean="0">
              <a:solidFill>
                <a:schemeClr val="accent6">
                  <a:lumMod val="75000"/>
                </a:schemeClr>
              </a:solidFill>
              <a:latin typeface="微軟正黑體" pitchFamily="34" charset="-120"/>
              <a:ea typeface="微軟正黑體" pitchFamily="34" charset="-120"/>
            </a:endParaRPr>
          </a:p>
          <a:p>
            <a:r>
              <a:rPr altLang="en-US" sz="2400" dirty="0" smtClean="0">
                <a:solidFill>
                  <a:schemeClr val="accent6">
                    <a:lumMod val="75000"/>
                  </a:schemeClr>
                </a:solidFill>
                <a:latin typeface="微軟正黑體" pitchFamily="34" charset="-120"/>
                <a:ea typeface="微軟正黑體" pitchFamily="34" charset="-120"/>
              </a:rPr>
              <a:t>兼具二</a:t>
            </a:r>
            <a:r>
              <a:rPr lang="en-US" altLang="zh-TW" sz="2400" dirty="0" smtClean="0">
                <a:solidFill>
                  <a:schemeClr val="accent6">
                    <a:lumMod val="75000"/>
                  </a:schemeClr>
                </a:solidFill>
                <a:latin typeface="微軟正黑體" pitchFamily="34" charset="-120"/>
                <a:ea typeface="微軟正黑體" pitchFamily="34" charset="-120"/>
              </a:rPr>
              <a:t>.</a:t>
            </a:r>
            <a:r>
              <a:rPr altLang="en-US" sz="2400" dirty="0" smtClean="0">
                <a:solidFill>
                  <a:schemeClr val="accent6">
                    <a:lumMod val="75000"/>
                  </a:schemeClr>
                </a:solidFill>
                <a:latin typeface="微軟正黑體" pitchFamily="34" charset="-120"/>
                <a:ea typeface="微軟正黑體" pitchFamily="34" charset="-120"/>
              </a:rPr>
              <a:t>三級預防功能</a:t>
            </a:r>
            <a:endParaRPr lang="en-US" altLang="en-US" sz="2400" dirty="0" smtClean="0">
              <a:solidFill>
                <a:schemeClr val="accent6">
                  <a:lumMod val="75000"/>
                </a:schemeClr>
              </a:solidFill>
              <a:latin typeface="微軟正黑體" pitchFamily="34" charset="-120"/>
              <a:ea typeface="微軟正黑體" pitchFamily="34" charset="-120"/>
            </a:endParaRPr>
          </a:p>
          <a:p>
            <a:endParaRPr lang="en-US" altLang="en-US" sz="2400" dirty="0" smtClean="0">
              <a:solidFill>
                <a:schemeClr val="accent6">
                  <a:lumMod val="75000"/>
                </a:schemeClr>
              </a:solidFill>
              <a:latin typeface="微軟正黑體" pitchFamily="34" charset="-120"/>
              <a:ea typeface="微軟正黑體" pitchFamily="34" charset="-120"/>
            </a:endParaRPr>
          </a:p>
          <a:p>
            <a:endParaRPr altLang="en-US" sz="2400" b="1" dirty="0" smtClean="0">
              <a:solidFill>
                <a:srgbClr val="0E1F20"/>
              </a:solidFill>
              <a:ea typeface="標楷體" pitchFamily="65" charset="-120"/>
            </a:endParaRPr>
          </a:p>
          <a:p>
            <a:endParaRPr lang="en-US" altLang="zh-TW" sz="2400" dirty="0" smtClean="0">
              <a:solidFill>
                <a:schemeClr val="accent6">
                  <a:lumMod val="75000"/>
                </a:schemeClr>
              </a:solidFill>
              <a:latin typeface="微軟正黑體" pitchFamily="34" charset="-120"/>
              <a:ea typeface="微軟正黑體" pitchFamily="34" charset="-120"/>
            </a:endParaRPr>
          </a:p>
          <a:p>
            <a:endParaRPr lang="zh-TW" altLang="en-US" dirty="0"/>
          </a:p>
        </p:txBody>
      </p:sp>
      <p:sp>
        <p:nvSpPr>
          <p:cNvPr id="4" name="投影片編號版面配置區 3"/>
          <p:cNvSpPr>
            <a:spLocks noGrp="1"/>
          </p:cNvSpPr>
          <p:nvPr>
            <p:ph type="sldNum" sz="quarter" idx="12"/>
          </p:nvPr>
        </p:nvSpPr>
        <p:spPr/>
        <p:txBody>
          <a:bodyPr/>
          <a:lstStyle/>
          <a:p>
            <a:fld id="{E5C7EF4D-DD50-400C-9F04-EB20CB99416E}" type="slidenum">
              <a:rPr lang="en-US" altLang="zh-TW" sz="2800" smtClean="0">
                <a:solidFill>
                  <a:schemeClr val="tx2"/>
                </a:solidFill>
              </a:rPr>
              <a:pPr/>
              <a:t>4</a:t>
            </a:fld>
            <a:endParaRPr lang="zh-TW"/>
          </a:p>
        </p:txBody>
      </p:sp>
      <p:sp>
        <p:nvSpPr>
          <p:cNvPr id="5" name="頁尾版面配置區 4"/>
          <p:cNvSpPr>
            <a:spLocks noGrp="1"/>
          </p:cNvSpPr>
          <p:nvPr>
            <p:ph type="ftr" sz="quarter" idx="11"/>
          </p:nvPr>
        </p:nvSpPr>
        <p:spPr/>
        <p:txBody>
          <a:bodyPr/>
          <a:lstStyle/>
          <a:p>
            <a:endParaRPr 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1435608" y="274638"/>
            <a:ext cx="7498080" cy="725470"/>
          </a:xfrm>
        </p:spPr>
        <p:txBody>
          <a:bodyPr>
            <a:normAutofit/>
          </a:bodyPr>
          <a:lstStyle/>
          <a:p>
            <a:r>
              <a:rPr altLang="en-US" sz="3200" b="1" dirty="0" smtClean="0">
                <a:solidFill>
                  <a:schemeClr val="bg2">
                    <a:lumMod val="50000"/>
                  </a:schemeClr>
                </a:solidFill>
                <a:latin typeface="微軟正黑體" pitchFamily="34" charset="-120"/>
                <a:ea typeface="微軟正黑體" pitchFamily="34" charset="-120"/>
              </a:rPr>
              <a:t>友好資源聯結服務平台</a:t>
            </a:r>
            <a:r>
              <a:rPr lang="en-US" altLang="zh-TW" sz="3200" b="1" dirty="0" smtClean="0">
                <a:solidFill>
                  <a:schemeClr val="bg2">
                    <a:lumMod val="50000"/>
                  </a:schemeClr>
                </a:solidFill>
                <a:latin typeface="微軟正黑體" pitchFamily="34" charset="-120"/>
                <a:ea typeface="微軟正黑體" pitchFamily="34" charset="-120"/>
              </a:rPr>
              <a:t>(</a:t>
            </a:r>
            <a:r>
              <a:rPr altLang="en-US" sz="3200" b="1" dirty="0" smtClean="0">
                <a:solidFill>
                  <a:schemeClr val="bg2">
                    <a:lumMod val="50000"/>
                  </a:schemeClr>
                </a:solidFill>
                <a:latin typeface="微軟正黑體" pitchFamily="34" charset="-120"/>
                <a:ea typeface="微軟正黑體" pitchFamily="34" charset="-120"/>
              </a:rPr>
              <a:t>虛擬據點</a:t>
            </a:r>
            <a:r>
              <a:rPr lang="en-US" altLang="zh-TW" sz="3200" b="1" dirty="0" smtClean="0">
                <a:solidFill>
                  <a:schemeClr val="bg2">
                    <a:lumMod val="50000"/>
                  </a:schemeClr>
                </a:solidFill>
                <a:latin typeface="微軟正黑體" pitchFamily="34" charset="-120"/>
                <a:ea typeface="微軟正黑體" pitchFamily="34" charset="-120"/>
              </a:rPr>
              <a:t>)</a:t>
            </a:r>
            <a:endParaRPr lang="zh-TW" sz="3200" dirty="0">
              <a:solidFill>
                <a:schemeClr val="bg2">
                  <a:lumMod val="50000"/>
                </a:schemeClr>
              </a:solidFill>
              <a:latin typeface="微軟正黑體" pitchFamily="34" charset="-120"/>
              <a:ea typeface="微軟正黑體" pitchFamily="34" charset="-120"/>
            </a:endParaRPr>
          </a:p>
        </p:txBody>
      </p:sp>
      <p:sp>
        <p:nvSpPr>
          <p:cNvPr id="3" name="Rectangle 2"/>
          <p:cNvSpPr>
            <a:spLocks noGrp="1"/>
          </p:cNvSpPr>
          <p:nvPr>
            <p:ph idx="1"/>
          </p:nvPr>
        </p:nvSpPr>
        <p:spPr>
          <a:xfrm>
            <a:off x="1285852" y="1071546"/>
            <a:ext cx="7643866" cy="4800600"/>
          </a:xfrm>
        </p:spPr>
        <p:txBody>
          <a:bodyPr>
            <a:normAutofit/>
          </a:bodyPr>
          <a:lstStyle/>
          <a:p>
            <a:pPr>
              <a:buNone/>
            </a:pPr>
            <a:r>
              <a:rPr lang="en-US" altLang="en-US" sz="2400" b="1" dirty="0" smtClean="0">
                <a:latin typeface="微軟正黑體" pitchFamily="34" charset="-120"/>
                <a:ea typeface="微軟正黑體" pitchFamily="34" charset="-120"/>
              </a:rPr>
              <a:t>1.</a:t>
            </a:r>
            <a:r>
              <a:rPr altLang="en-US" sz="2400" b="1" dirty="0" smtClean="0">
                <a:latin typeface="微軟正黑體" pitchFamily="34" charset="-120"/>
                <a:ea typeface="微軟正黑體" pitchFamily="34" charset="-120"/>
              </a:rPr>
              <a:t>源起</a:t>
            </a:r>
            <a:r>
              <a:rPr lang="en-US" altLang="en-US" sz="2400" b="1" dirty="0" smtClean="0">
                <a:latin typeface="微軟正黑體" pitchFamily="34" charset="-120"/>
                <a:ea typeface="微軟正黑體" pitchFamily="34" charset="-120"/>
              </a:rPr>
              <a:t>:</a:t>
            </a:r>
            <a:r>
              <a:rPr altLang="en-US" sz="2400" b="1" dirty="0" smtClean="0">
                <a:latin typeface="微軟正黑體" pitchFamily="34" charset="-120"/>
                <a:ea typeface="微軟正黑體" pitchFamily="34" charset="-120"/>
              </a:rPr>
              <a:t>被害案例</a:t>
            </a:r>
            <a:r>
              <a:rPr lang="en-US" altLang="zh-TW" sz="2400" b="1" dirty="0" smtClean="0">
                <a:latin typeface="微軟正黑體" pitchFamily="34" charset="-120"/>
                <a:ea typeface="微軟正黑體" pitchFamily="34" charset="-120"/>
              </a:rPr>
              <a:t>(</a:t>
            </a:r>
            <a:r>
              <a:rPr altLang="en-US" sz="2400" b="1" dirty="0" smtClean="0">
                <a:latin typeface="微軟正黑體" pitchFamily="34" charset="-120"/>
                <a:ea typeface="微軟正黑體" pitchFamily="34" charset="-120"/>
              </a:rPr>
              <a:t>服務對象重疊</a:t>
            </a:r>
            <a:r>
              <a:rPr lang="en-US" altLang="en-US" sz="2400" b="1" dirty="0" smtClean="0">
                <a:latin typeface="微軟正黑體" pitchFamily="34" charset="-120"/>
                <a:ea typeface="微軟正黑體" pitchFamily="34" charset="-120"/>
              </a:rPr>
              <a:t>)</a:t>
            </a:r>
            <a:endParaRPr lang="en-US" altLang="zh-TW" sz="2400" b="1" dirty="0" smtClean="0">
              <a:latin typeface="微軟正黑體" pitchFamily="34" charset="-120"/>
              <a:ea typeface="微軟正黑體" pitchFamily="34" charset="-120"/>
            </a:endParaRPr>
          </a:p>
          <a:p>
            <a:pPr>
              <a:buNone/>
            </a:pPr>
            <a:r>
              <a:rPr lang="en-US" altLang="en-US" sz="2400" b="1" dirty="0" smtClean="0">
                <a:latin typeface="微軟正黑體" pitchFamily="34" charset="-120"/>
                <a:ea typeface="微軟正黑體" pitchFamily="34" charset="-120"/>
              </a:rPr>
              <a:t>2.</a:t>
            </a:r>
            <a:r>
              <a:rPr altLang="en-US" sz="2400" b="1" dirty="0" smtClean="0">
                <a:latin typeface="微軟正黑體" pitchFamily="34" charset="-120"/>
                <a:ea typeface="微軟正黑體" pitchFamily="34" charset="-120"/>
              </a:rPr>
              <a:t>宗教志工訓練加入犯保簡介</a:t>
            </a:r>
            <a:r>
              <a:rPr lang="en-US" altLang="en-US" sz="2400" b="1" dirty="0" smtClean="0">
                <a:latin typeface="微軟正黑體" pitchFamily="34" charset="-120"/>
                <a:ea typeface="微軟正黑體" pitchFamily="34" charset="-120"/>
              </a:rPr>
              <a:t>,</a:t>
            </a:r>
            <a:r>
              <a:rPr altLang="en-US" sz="2400" b="1" dirty="0" smtClean="0">
                <a:latin typeface="微軟正黑體" pitchFamily="34" charset="-120"/>
                <a:ea typeface="微軟正黑體" pitchFamily="34" charset="-120"/>
              </a:rPr>
              <a:t>互設對口建立分享平台</a:t>
            </a:r>
            <a:endParaRPr lang="en-US" altLang="en-US" sz="2400" b="1" dirty="0" smtClean="0">
              <a:latin typeface="微軟正黑體" pitchFamily="34" charset="-120"/>
              <a:ea typeface="微軟正黑體" pitchFamily="34" charset="-120"/>
            </a:endParaRPr>
          </a:p>
          <a:p>
            <a:pPr>
              <a:buNone/>
            </a:pPr>
            <a:r>
              <a:rPr lang="en-US" altLang="en-US" sz="2400" b="1" dirty="0" smtClean="0">
                <a:latin typeface="微軟正黑體" pitchFamily="34" charset="-120"/>
                <a:ea typeface="微軟正黑體" pitchFamily="34" charset="-120"/>
              </a:rPr>
              <a:t>3.</a:t>
            </a:r>
            <a:r>
              <a:rPr altLang="en-US" sz="2400" b="1" dirty="0" smtClean="0">
                <a:latin typeface="微軟正黑體" pitchFamily="34" charset="-120"/>
                <a:ea typeface="微軟正黑體" pitchFamily="34" charset="-120"/>
              </a:rPr>
              <a:t>分工處理</a:t>
            </a:r>
            <a:r>
              <a:rPr altLang="en-US" sz="2400" b="1" u="sng" dirty="0" smtClean="0">
                <a:solidFill>
                  <a:srgbClr val="FF0000"/>
                </a:solidFill>
                <a:latin typeface="微軟正黑體" pitchFamily="34" charset="-120"/>
                <a:ea typeface="微軟正黑體" pitchFamily="34" charset="-120"/>
              </a:rPr>
              <a:t>訪視慰問、醫療救助</a:t>
            </a:r>
            <a:r>
              <a:rPr altLang="en-US" sz="2400" b="1" dirty="0" smtClean="0">
                <a:latin typeface="微軟正黑體" pitchFamily="34" charset="-120"/>
                <a:ea typeface="微軟正黑體" pitchFamily="34" charset="-120"/>
              </a:rPr>
              <a:t>、</a:t>
            </a:r>
            <a:r>
              <a:rPr altLang="en-US" sz="2400" b="1" u="sng" dirty="0" smtClean="0">
                <a:solidFill>
                  <a:srgbClr val="00B050"/>
                </a:solidFill>
                <a:latin typeface="微軟正黑體" pitchFamily="34" charset="-120"/>
                <a:ea typeface="微軟正黑體" pitchFamily="34" charset="-120"/>
              </a:rPr>
              <a:t>法律諮詢、專業諮商</a:t>
            </a:r>
            <a:endParaRPr lang="en-US" altLang="en-US" sz="2400" b="1" u="sng" dirty="0" smtClean="0">
              <a:solidFill>
                <a:srgbClr val="00B050"/>
              </a:solidFill>
              <a:latin typeface="微軟正黑體" pitchFamily="34" charset="-120"/>
              <a:ea typeface="微軟正黑體" pitchFamily="34" charset="-120"/>
            </a:endParaRPr>
          </a:p>
          <a:p>
            <a:pPr>
              <a:buNone/>
            </a:pPr>
            <a:r>
              <a:rPr lang="en-US" altLang="en-US" sz="2400" b="1" dirty="0" smtClean="0">
                <a:latin typeface="微軟正黑體" pitchFamily="34" charset="-120"/>
                <a:ea typeface="微軟正黑體" pitchFamily="34" charset="-120"/>
              </a:rPr>
              <a:t>4.</a:t>
            </a:r>
            <a:r>
              <a:rPr altLang="en-US" sz="2400" b="1" dirty="0" smtClean="0">
                <a:latin typeface="微軟正黑體" pitchFamily="34" charset="-120"/>
                <a:ea typeface="微軟正黑體" pitchFamily="34" charset="-120"/>
              </a:rPr>
              <a:t>關懷加害人活動場地在署內</a:t>
            </a:r>
            <a:r>
              <a:rPr lang="en-US" altLang="en-US" sz="2400" b="1" dirty="0" smtClean="0">
                <a:latin typeface="微軟正黑體" pitchFamily="34" charset="-120"/>
                <a:ea typeface="微軟正黑體" pitchFamily="34" charset="-120"/>
              </a:rPr>
              <a:t>,</a:t>
            </a:r>
            <a:r>
              <a:rPr altLang="en-US" sz="2400" b="1" dirty="0" smtClean="0">
                <a:latin typeface="微軟正黑體" pitchFamily="34" charset="-120"/>
                <a:ea typeface="微軟正黑體" pitchFamily="34" charset="-120"/>
              </a:rPr>
              <a:t>被害者分享即時組織動員機制及量能</a:t>
            </a:r>
            <a:endParaRPr lang="en-US" altLang="en-US" sz="2400" b="1" dirty="0" smtClean="0">
              <a:latin typeface="微軟正黑體" pitchFamily="34" charset="-120"/>
              <a:ea typeface="微軟正黑體" pitchFamily="34" charset="-120"/>
            </a:endParaRPr>
          </a:p>
          <a:p>
            <a:pPr>
              <a:buNone/>
            </a:pPr>
            <a:r>
              <a:rPr lang="en-US" altLang="en-US" sz="2400" b="1" dirty="0" smtClean="0">
                <a:solidFill>
                  <a:srgbClr val="7030A0"/>
                </a:solidFill>
                <a:latin typeface="微軟正黑體" pitchFamily="34" charset="-120"/>
                <a:ea typeface="微軟正黑體" pitchFamily="34" charset="-120"/>
              </a:rPr>
              <a:t>*</a:t>
            </a:r>
            <a:r>
              <a:rPr altLang="en-US" sz="2400" b="1" dirty="0" smtClean="0">
                <a:solidFill>
                  <a:srgbClr val="7030A0"/>
                </a:solidFill>
                <a:latin typeface="微軟正黑體" pitchFamily="34" charset="-120"/>
                <a:ea typeface="微軟正黑體" pitchFamily="34" charset="-120"/>
              </a:rPr>
              <a:t>慈濟新竹分會</a:t>
            </a:r>
            <a:r>
              <a:rPr lang="en-US" altLang="zh-TW" sz="2400" b="1" dirty="0" smtClean="0">
                <a:latin typeface="微軟正黑體" pitchFamily="34" charset="-120"/>
                <a:ea typeface="微軟正黑體" pitchFamily="34" charset="-120"/>
              </a:rPr>
              <a:t>(</a:t>
            </a:r>
            <a:r>
              <a:rPr altLang="en-US" sz="2400" b="1" dirty="0" smtClean="0">
                <a:latin typeface="微軟正黑體" pitchFamily="34" charset="-120"/>
                <a:ea typeface="微軟正黑體" pitchFamily="34" charset="-120"/>
              </a:rPr>
              <a:t>訪視慰問</a:t>
            </a:r>
            <a:r>
              <a:rPr lang="en-US" altLang="en-US" sz="2400" b="1" dirty="0" smtClean="0">
                <a:latin typeface="微軟正黑體" pitchFamily="34" charset="-120"/>
                <a:ea typeface="微軟正黑體" pitchFamily="34" charset="-120"/>
              </a:rPr>
              <a:t>1</a:t>
            </a:r>
            <a:r>
              <a:rPr altLang="en-US" sz="2400" b="1" dirty="0" smtClean="0">
                <a:latin typeface="微軟正黑體" pitchFamily="34" charset="-120"/>
                <a:ea typeface="微軟正黑體" pitchFamily="34" charset="-120"/>
              </a:rPr>
              <a:t>人</a:t>
            </a:r>
            <a:r>
              <a:rPr lang="en-US" altLang="en-US" sz="2400" b="1" dirty="0" smtClean="0">
                <a:latin typeface="微軟正黑體" pitchFamily="34" charset="-120"/>
                <a:ea typeface="微軟正黑體" pitchFamily="34" charset="-120"/>
              </a:rPr>
              <a:t>,</a:t>
            </a:r>
            <a:r>
              <a:rPr altLang="en-US" sz="2400" b="1" dirty="0" smtClean="0">
                <a:latin typeface="微軟正黑體" pitchFamily="34" charset="-120"/>
                <a:ea typeface="微軟正黑體" pitchFamily="34" charset="-120"/>
              </a:rPr>
              <a:t>年節關懷及戒毒分享</a:t>
            </a:r>
            <a:r>
              <a:rPr lang="en-US" altLang="en-US" sz="2400" b="1" dirty="0" smtClean="0">
                <a:latin typeface="微軟正黑體" pitchFamily="34" charset="-120"/>
                <a:ea typeface="微軟正黑體" pitchFamily="34" charset="-120"/>
              </a:rPr>
              <a:t>1</a:t>
            </a:r>
            <a:r>
              <a:rPr altLang="en-US" sz="2400" b="1" dirty="0" smtClean="0">
                <a:latin typeface="微軟正黑體" pitchFamily="34" charset="-120"/>
                <a:ea typeface="微軟正黑體" pitchFamily="34" charset="-120"/>
              </a:rPr>
              <a:t>場</a:t>
            </a:r>
            <a:r>
              <a:rPr lang="en-US" altLang="en-US" sz="2400" b="1" dirty="0" smtClean="0">
                <a:latin typeface="微軟正黑體" pitchFamily="34" charset="-120"/>
                <a:ea typeface="微軟正黑體" pitchFamily="34" charset="-120"/>
              </a:rPr>
              <a:t>,       </a:t>
            </a:r>
          </a:p>
          <a:p>
            <a:pPr>
              <a:buNone/>
            </a:pPr>
            <a:r>
              <a:rPr lang="en-US" altLang="en-US" sz="2400" b="1" dirty="0" smtClean="0">
                <a:latin typeface="微軟正黑體" pitchFamily="34" charset="-120"/>
                <a:ea typeface="微軟正黑體" pitchFamily="34" charset="-120"/>
              </a:rPr>
              <a:t>                          </a:t>
            </a:r>
            <a:r>
              <a:rPr altLang="en-US" sz="2400" b="1" dirty="0" smtClean="0">
                <a:latin typeface="微軟正黑體" pitchFamily="34" charset="-120"/>
                <a:ea typeface="微軟正黑體" pitchFamily="34" charset="-120"/>
              </a:rPr>
              <a:t>榮觀及更輔員參與慈濟的反毒培訓</a:t>
            </a:r>
            <a:r>
              <a:rPr lang="en-US" altLang="zh-TW" sz="2400" b="1" dirty="0" smtClean="0">
                <a:latin typeface="微軟正黑體" pitchFamily="34" charset="-120"/>
                <a:ea typeface="微軟正黑體" pitchFamily="34" charset="-120"/>
              </a:rPr>
              <a:t>)</a:t>
            </a:r>
          </a:p>
          <a:p>
            <a:pPr>
              <a:buNone/>
            </a:pPr>
            <a:r>
              <a:rPr altLang="en-US" sz="2400" b="1" dirty="0" smtClean="0">
                <a:solidFill>
                  <a:srgbClr val="7030A0"/>
                </a:solidFill>
                <a:latin typeface="微軟正黑體" pitchFamily="34" charset="-120"/>
                <a:ea typeface="微軟正黑體" pitchFamily="34" charset="-120"/>
              </a:rPr>
              <a:t>*法鼓山新竹分會</a:t>
            </a:r>
            <a:r>
              <a:rPr lang="en-US" altLang="zh-TW" sz="2400" b="1" dirty="0" smtClean="0">
                <a:latin typeface="微軟正黑體" pitchFamily="34" charset="-120"/>
                <a:ea typeface="微軟正黑體" pitchFamily="34" charset="-120"/>
              </a:rPr>
              <a:t>(</a:t>
            </a:r>
            <a:r>
              <a:rPr altLang="en-US" sz="2400" b="1" dirty="0" smtClean="0">
                <a:latin typeface="微軟正黑體" pitchFamily="34" charset="-120"/>
                <a:ea typeface="微軟正黑體" pitchFamily="34" charset="-120"/>
              </a:rPr>
              <a:t>被害禪修助念、暴力犯動禪</a:t>
            </a:r>
            <a:r>
              <a:rPr lang="en-US" altLang="zh-TW" sz="2400" b="1" dirty="0" smtClean="0">
                <a:latin typeface="微軟正黑體" pitchFamily="34" charset="-120"/>
                <a:ea typeface="微軟正黑體" pitchFamily="34" charset="-120"/>
              </a:rPr>
              <a:t>35</a:t>
            </a:r>
            <a:r>
              <a:rPr altLang="en-US" sz="2400" b="1" dirty="0" smtClean="0">
                <a:latin typeface="微軟正黑體" pitchFamily="34" charset="-120"/>
                <a:ea typeface="微軟正黑體" pitchFamily="34" charset="-120"/>
              </a:rPr>
              <a:t>人</a:t>
            </a:r>
            <a:r>
              <a:rPr lang="en-US" altLang="zh-TW" sz="2400" b="1" dirty="0" smtClean="0">
                <a:latin typeface="微軟正黑體" pitchFamily="34" charset="-120"/>
                <a:ea typeface="微軟正黑體" pitchFamily="34" charset="-120"/>
              </a:rPr>
              <a:t>)</a:t>
            </a:r>
          </a:p>
          <a:p>
            <a:pPr>
              <a:buNone/>
            </a:pPr>
            <a:r>
              <a:rPr lang="en-US" altLang="en-US" sz="2400" b="1" dirty="0" smtClean="0">
                <a:solidFill>
                  <a:srgbClr val="7030A0"/>
                </a:solidFill>
                <a:latin typeface="微軟正黑體" pitchFamily="34" charset="-120"/>
                <a:ea typeface="微軟正黑體" pitchFamily="34" charset="-120"/>
              </a:rPr>
              <a:t>*</a:t>
            </a:r>
            <a:r>
              <a:rPr altLang="en-US" sz="2400" b="1" dirty="0" smtClean="0">
                <a:solidFill>
                  <a:srgbClr val="7030A0"/>
                </a:solidFill>
                <a:latin typeface="微軟正黑體" pitchFamily="34" charset="-120"/>
                <a:ea typeface="微軟正黑體" pitchFamily="34" charset="-120"/>
              </a:rPr>
              <a:t>六家福音中心</a:t>
            </a:r>
            <a:r>
              <a:rPr lang="en-US" altLang="zh-TW" sz="2400" b="1" dirty="0" smtClean="0">
                <a:latin typeface="微軟正黑體" pitchFamily="34" charset="-120"/>
                <a:ea typeface="微軟正黑體" pitchFamily="34" charset="-120"/>
              </a:rPr>
              <a:t>(</a:t>
            </a:r>
            <a:r>
              <a:rPr altLang="en-US" sz="2400" b="1" dirty="0" smtClean="0">
                <a:latin typeface="微軟正黑體" pitchFamily="34" charset="-120"/>
                <a:ea typeface="微軟正黑體" pitchFamily="34" charset="-120"/>
              </a:rPr>
              <a:t>馨生禮拜， </a:t>
            </a:r>
            <a:r>
              <a:rPr lang="en-US" altLang="en-US" sz="2400" b="1" dirty="0" smtClean="0">
                <a:latin typeface="微軟正黑體" pitchFamily="34" charset="-120"/>
                <a:ea typeface="微軟正黑體" pitchFamily="34" charset="-120"/>
              </a:rPr>
              <a:t>1</a:t>
            </a:r>
            <a:r>
              <a:rPr altLang="en-US" sz="2400" b="1" dirty="0" smtClean="0">
                <a:latin typeface="微軟正黑體" pitchFamily="34" charset="-120"/>
                <a:ea typeface="微軟正黑體" pitchFamily="34" charset="-120"/>
              </a:rPr>
              <a:t>場次</a:t>
            </a:r>
            <a:r>
              <a:rPr lang="en-US" altLang="en-US" sz="2400" b="1" dirty="0" smtClean="0">
                <a:latin typeface="微軟正黑體" pitchFamily="34" charset="-120"/>
                <a:ea typeface="微軟正黑體" pitchFamily="34" charset="-120"/>
              </a:rPr>
              <a:t>12</a:t>
            </a:r>
            <a:r>
              <a:rPr altLang="en-US" sz="2400" b="1" dirty="0" smtClean="0">
                <a:latin typeface="微軟正黑體" pitchFamily="34" charset="-120"/>
                <a:ea typeface="微軟正黑體" pitchFamily="34" charset="-120"/>
              </a:rPr>
              <a:t>人</a:t>
            </a:r>
            <a:r>
              <a:rPr lang="en-US" altLang="zh-TW" sz="2400" b="1" dirty="0" smtClean="0">
                <a:latin typeface="微軟正黑體" pitchFamily="34" charset="-120"/>
                <a:ea typeface="微軟正黑體" pitchFamily="34" charset="-120"/>
              </a:rPr>
              <a:t>)  </a:t>
            </a:r>
            <a:r>
              <a:rPr lang="en-US" altLang="zh-TW" sz="2400" b="1" dirty="0" smtClean="0">
                <a:solidFill>
                  <a:schemeClr val="folHlink"/>
                </a:solidFill>
                <a:latin typeface="微軟正黑體" pitchFamily="34" charset="-120"/>
                <a:ea typeface="微軟正黑體" pitchFamily="34" charset="-120"/>
              </a:rPr>
              <a:t>          </a:t>
            </a:r>
          </a:p>
          <a:p>
            <a:pPr>
              <a:buNone/>
            </a:pPr>
            <a:endParaRPr altLang="en-US" sz="2400" b="1" dirty="0" smtClean="0">
              <a:solidFill>
                <a:schemeClr val="folHlink"/>
              </a:solidFill>
              <a:latin typeface="微軟正黑體" pitchFamily="34" charset="-120"/>
              <a:ea typeface="微軟正黑體" pitchFamily="34" charset="-120"/>
            </a:endParaRPr>
          </a:p>
        </p:txBody>
      </p:sp>
      <p:sp>
        <p:nvSpPr>
          <p:cNvPr id="4" name="投影片編號版面配置區 3"/>
          <p:cNvSpPr>
            <a:spLocks noGrp="1"/>
          </p:cNvSpPr>
          <p:nvPr>
            <p:ph type="sldNum" sz="quarter" idx="12"/>
          </p:nvPr>
        </p:nvSpPr>
        <p:spPr/>
        <p:txBody>
          <a:bodyPr/>
          <a:lstStyle/>
          <a:p>
            <a:fld id="{E5C7EF4D-DD50-400C-9F04-EB20CB99416E}" type="slidenum">
              <a:rPr lang="en-US" altLang="zh-TW" sz="2800" smtClean="0">
                <a:solidFill>
                  <a:schemeClr val="tx2"/>
                </a:solidFill>
              </a:rPr>
              <a:pPr/>
              <a:t>5</a:t>
            </a:fld>
            <a:endParaRPr lang="zh-TW"/>
          </a:p>
        </p:txBody>
      </p:sp>
      <p:sp>
        <p:nvSpPr>
          <p:cNvPr id="5" name="頁尾版面配置區 4"/>
          <p:cNvSpPr>
            <a:spLocks noGrp="1"/>
          </p:cNvSpPr>
          <p:nvPr>
            <p:ph type="ftr" sz="quarter" idx="11"/>
          </p:nvPr>
        </p:nvSpPr>
        <p:spPr/>
        <p:txBody>
          <a:bodyPr/>
          <a:lstStyle/>
          <a:p>
            <a:endParaRPr 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285852" y="142852"/>
            <a:ext cx="7498080" cy="654032"/>
          </a:xfrm>
        </p:spPr>
        <p:txBody>
          <a:bodyPr>
            <a:normAutofit fontScale="90000"/>
          </a:bodyPr>
          <a:lstStyle/>
          <a:p>
            <a:r>
              <a:rPr altLang="en-US" dirty="0" smtClean="0"/>
              <a:t>檢討與策進</a:t>
            </a:r>
            <a:endParaRPr lang="zh-TW" altLang="en-US" dirty="0"/>
          </a:p>
        </p:txBody>
      </p:sp>
      <p:sp>
        <p:nvSpPr>
          <p:cNvPr id="3" name="內容版面配置區 2"/>
          <p:cNvSpPr>
            <a:spLocks noGrp="1"/>
          </p:cNvSpPr>
          <p:nvPr>
            <p:ph idx="1"/>
          </p:nvPr>
        </p:nvSpPr>
        <p:spPr>
          <a:xfrm>
            <a:off x="1285852" y="928670"/>
            <a:ext cx="7715304" cy="5715040"/>
          </a:xfrm>
        </p:spPr>
        <p:txBody>
          <a:bodyPr>
            <a:normAutofit/>
          </a:bodyPr>
          <a:lstStyle/>
          <a:p>
            <a:r>
              <a:rPr altLang="en-US" sz="2800" dirty="0" smtClean="0">
                <a:solidFill>
                  <a:srgbClr val="7030A0"/>
                </a:solidFill>
                <a:latin typeface="微軟正黑體" pitchFamily="34" charset="-120"/>
                <a:ea typeface="微軟正黑體" pitchFamily="34" charset="-120"/>
              </a:rPr>
              <a:t>戒酒據點</a:t>
            </a:r>
            <a:endParaRPr lang="en-US" altLang="en-US" sz="2800" dirty="0" smtClean="0">
              <a:solidFill>
                <a:srgbClr val="7030A0"/>
              </a:solidFill>
              <a:latin typeface="微軟正黑體" pitchFamily="34" charset="-120"/>
              <a:ea typeface="微軟正黑體" pitchFamily="34" charset="-120"/>
            </a:endParaRPr>
          </a:p>
          <a:p>
            <a:pPr>
              <a:lnSpc>
                <a:spcPts val="2000"/>
              </a:lnSpc>
              <a:buNone/>
            </a:pPr>
            <a:r>
              <a:rPr altLang="en-US" sz="2000" dirty="0" smtClean="0">
                <a:latin typeface="微軟正黑體" pitchFamily="34" charset="-120"/>
                <a:ea typeface="微軟正黑體" pitchFamily="34" charset="-120"/>
              </a:rPr>
              <a:t>   *</a:t>
            </a:r>
            <a:r>
              <a:rPr altLang="en-US" sz="1800" dirty="0" smtClean="0">
                <a:latin typeface="微軟正黑體" pitchFamily="34" charset="-120"/>
                <a:ea typeface="微軟正黑體" pitchFamily="34" charset="-120"/>
              </a:rPr>
              <a:t>從關懷生命的角度提醒學員們一個較健康且符合法律規範的飲酒方式，提供並轉介社會資源，讓有心且有服務需求的民眾，能夠獲得後續的追蹤與服務。</a:t>
            </a:r>
            <a:endParaRPr lang="en-US" altLang="en-US" sz="1800" dirty="0" smtClean="0">
              <a:latin typeface="微軟正黑體" pitchFamily="34" charset="-120"/>
              <a:ea typeface="微軟正黑體" pitchFamily="34" charset="-120"/>
            </a:endParaRPr>
          </a:p>
          <a:p>
            <a:pPr>
              <a:lnSpc>
                <a:spcPts val="2000"/>
              </a:lnSpc>
              <a:buNone/>
            </a:pPr>
            <a:r>
              <a:rPr altLang="en-US" sz="1800" dirty="0" smtClean="0">
                <a:latin typeface="微軟正黑體" pitchFamily="34" charset="-120"/>
                <a:ea typeface="微軟正黑體" pitchFamily="34" charset="-120"/>
              </a:rPr>
              <a:t>   *在法律強有力的規範下，許多學員常常都是以一個戒慎恐懼的心情進入教室。在他們的眼中，或許害怕，或許憤怒，但可以肯定的是，那一刻我們常常站在他們的敵對方向。這從來都不是法律的本意，卻常常造成人們對法律的誤解，其實相當可惜。法律與醫療的結合，是一股溫和而堅定的力量，一方面讓學員們了解法律保障人民的初衷與溫暖，又提供了醫療強有力的支持力量，案主的改變意願由此開始。</a:t>
            </a:r>
            <a:endParaRPr lang="en-US" altLang="en-US" sz="1800" dirty="0" smtClean="0">
              <a:latin typeface="微軟正黑體" pitchFamily="34" charset="-120"/>
              <a:ea typeface="微軟正黑體" pitchFamily="34" charset="-120"/>
            </a:endParaRPr>
          </a:p>
          <a:p>
            <a:r>
              <a:rPr altLang="en-US" sz="2800" dirty="0" smtClean="0">
                <a:solidFill>
                  <a:srgbClr val="7030A0"/>
                </a:solidFill>
                <a:latin typeface="微軟正黑體" pitchFamily="34" charset="-120"/>
                <a:ea typeface="微軟正黑體" pitchFamily="34" charset="-120"/>
              </a:rPr>
              <a:t>殯儀館據點</a:t>
            </a:r>
            <a:endParaRPr lang="en-US" altLang="en-US" sz="2800" dirty="0" smtClean="0">
              <a:solidFill>
                <a:srgbClr val="7030A0"/>
              </a:solidFill>
              <a:latin typeface="微軟正黑體" pitchFamily="34" charset="-120"/>
              <a:ea typeface="微軟正黑體" pitchFamily="34" charset="-120"/>
            </a:endParaRPr>
          </a:p>
          <a:p>
            <a:pPr>
              <a:lnSpc>
                <a:spcPts val="2000"/>
              </a:lnSpc>
              <a:buNone/>
            </a:pPr>
            <a:r>
              <a:rPr altLang="en-US" sz="1800" dirty="0" smtClean="0">
                <a:latin typeface="微軟正黑體" pitchFamily="34" charset="-120"/>
                <a:ea typeface="微軟正黑體" pitchFamily="34" charset="-120"/>
              </a:rPr>
              <a:t>    據點特質讓加害者更願意低頭、認錯，他對死者跪下痛哭求懺悔的當下</a:t>
            </a:r>
            <a:r>
              <a:rPr lang="en-US" altLang="en-US" sz="1800" dirty="0" smtClean="0">
                <a:latin typeface="微軟正黑體" pitchFamily="34" charset="-120"/>
                <a:ea typeface="微軟正黑體" pitchFamily="34" charset="-120"/>
              </a:rPr>
              <a:t>,</a:t>
            </a:r>
          </a:p>
          <a:p>
            <a:pPr>
              <a:lnSpc>
                <a:spcPts val="2000"/>
              </a:lnSpc>
              <a:buNone/>
            </a:pPr>
            <a:r>
              <a:rPr lang="en-US" altLang="en-US" sz="1800" dirty="0" smtClean="0">
                <a:latin typeface="微軟正黑體" pitchFamily="34" charset="-120"/>
                <a:ea typeface="微軟正黑體" pitchFamily="34" charset="-120"/>
              </a:rPr>
              <a:t>    </a:t>
            </a:r>
            <a:r>
              <a:rPr altLang="en-US" sz="1800" dirty="0" smtClean="0">
                <a:latin typeface="微軟正黑體" pitchFamily="34" charset="-120"/>
                <a:ea typeface="微軟正黑體" pitchFamily="34" charset="-120"/>
              </a:rPr>
              <a:t>是對被害人的尊重</a:t>
            </a:r>
            <a:r>
              <a:rPr lang="en-US" altLang="en-US" sz="1800" dirty="0" smtClean="0">
                <a:latin typeface="微軟正黑體" pitchFamily="34" charset="-120"/>
                <a:ea typeface="微軟正黑體" pitchFamily="34" charset="-120"/>
              </a:rPr>
              <a:t>,</a:t>
            </a:r>
            <a:r>
              <a:rPr altLang="en-US" sz="1800" dirty="0" smtClean="0">
                <a:latin typeface="微軟正黑體" pitchFamily="34" charset="-120"/>
                <a:ea typeface="微軟正黑體" pitchFamily="34" charset="-120"/>
              </a:rPr>
              <a:t>不會過度刺激被害家屬 或使之受到二度傷害。 </a:t>
            </a:r>
            <a:endParaRPr lang="en-US" altLang="en-US" sz="1800" dirty="0" smtClean="0">
              <a:latin typeface="微軟正黑體" pitchFamily="34" charset="-120"/>
              <a:ea typeface="微軟正黑體" pitchFamily="34" charset="-120"/>
            </a:endParaRPr>
          </a:p>
          <a:p>
            <a:r>
              <a:rPr altLang="en-US" sz="2800" dirty="0" smtClean="0">
                <a:solidFill>
                  <a:srgbClr val="7030A0"/>
                </a:solidFill>
                <a:latin typeface="微軟正黑體" pitchFamily="34" charset="-120"/>
                <a:ea typeface="微軟正黑體" pitchFamily="34" charset="-120"/>
              </a:rPr>
              <a:t>竹東軟橋原民馨生據點</a:t>
            </a:r>
            <a:endParaRPr lang="en-US" altLang="en-US" sz="2800" dirty="0" smtClean="0">
              <a:solidFill>
                <a:srgbClr val="7030A0"/>
              </a:solidFill>
              <a:latin typeface="微軟正黑體" pitchFamily="34" charset="-120"/>
              <a:ea typeface="微軟正黑體" pitchFamily="34" charset="-120"/>
            </a:endParaRPr>
          </a:p>
          <a:p>
            <a:pPr>
              <a:buNone/>
            </a:pPr>
            <a:r>
              <a:rPr altLang="en-US" sz="1800" dirty="0" smtClean="0">
                <a:latin typeface="微軟正黑體" pitchFamily="34" charset="-120"/>
                <a:ea typeface="微軟正黑體" pitchFamily="34" charset="-120"/>
              </a:rPr>
              <a:t>     藝術及園藝，兼具療癒及職訓</a:t>
            </a:r>
            <a:r>
              <a:rPr lang="en-US" altLang="zh-TW" sz="1800" dirty="0" smtClean="0">
                <a:latin typeface="微軟正黑體" pitchFamily="34" charset="-120"/>
                <a:ea typeface="微軟正黑體" pitchFamily="34" charset="-120"/>
              </a:rPr>
              <a:t>~</a:t>
            </a:r>
            <a:r>
              <a:rPr altLang="en-US" sz="1800" dirty="0" smtClean="0">
                <a:latin typeface="微軟正黑體" pitchFamily="34" charset="-120"/>
                <a:ea typeface="微軟正黑體" pitchFamily="34" charset="-120"/>
              </a:rPr>
              <a:t>工藝與有機農業課程</a:t>
            </a:r>
            <a:endParaRPr lang="zh-TW" altLang="en-US" sz="1800" dirty="0">
              <a:latin typeface="微軟正黑體" pitchFamily="34" charset="-120"/>
              <a:ea typeface="微軟正黑體" pitchFamily="34" charset="-120"/>
            </a:endParaRPr>
          </a:p>
        </p:txBody>
      </p:sp>
      <p:sp>
        <p:nvSpPr>
          <p:cNvPr id="4" name="頁尾版面配置區 3"/>
          <p:cNvSpPr>
            <a:spLocks noGrp="1"/>
          </p:cNvSpPr>
          <p:nvPr>
            <p:ph type="ftr" sz="quarter" idx="11"/>
          </p:nvPr>
        </p:nvSpPr>
        <p:spPr/>
        <p:txBody>
          <a:bodyPr/>
          <a:lstStyle/>
          <a:p>
            <a:endParaRPr lang="zh-TW"/>
          </a:p>
        </p:txBody>
      </p:sp>
      <p:sp>
        <p:nvSpPr>
          <p:cNvPr id="5" name="投影片編號版面配置區 4"/>
          <p:cNvSpPr>
            <a:spLocks noGrp="1"/>
          </p:cNvSpPr>
          <p:nvPr>
            <p:ph type="sldNum" sz="quarter" idx="12"/>
          </p:nvPr>
        </p:nvSpPr>
        <p:spPr/>
        <p:txBody>
          <a:bodyPr/>
          <a:lstStyle/>
          <a:p>
            <a:fld id="{E5C7EF4D-DD50-400C-9F04-EB20CB99416E}" type="slidenum">
              <a:rPr lang="en-US" altLang="zh-TW" sz="2800" smtClean="0">
                <a:solidFill>
                  <a:schemeClr val="tx2"/>
                </a:solidFill>
              </a:rPr>
              <a:pPr/>
              <a:t>6</a:t>
            </a:fld>
            <a:endParaRPr 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heckerboard(across)">
                                      <p:cBhvr>
                                        <p:cTn id="15" dur="500"/>
                                        <p:tgtEl>
                                          <p:spTgt spid="3">
                                            <p:txEl>
                                              <p:pRg st="1" end="1"/>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checkerboard(across)">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checkerboard(across)">
                                      <p:cBhvr>
                                        <p:cTn id="23" dur="500"/>
                                        <p:tgtEl>
                                          <p:spTgt spid="3">
                                            <p:txEl>
                                              <p:pRg st="3" end="3"/>
                                            </p:txEl>
                                          </p:spTgt>
                                        </p:tgtEl>
                                      </p:cBhvr>
                                    </p:animEffect>
                                  </p:childTnLst>
                                </p:cTn>
                              </p:par>
                              <p:par>
                                <p:cTn id="24" presetID="5" presetClass="entr" presetSubtype="10"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checkerboard(across)">
                                      <p:cBhvr>
                                        <p:cTn id="26" dur="500"/>
                                        <p:tgtEl>
                                          <p:spTgt spid="3">
                                            <p:txEl>
                                              <p:pRg st="4" end="4"/>
                                            </p:txEl>
                                          </p:spTgt>
                                        </p:tgtEl>
                                      </p:cBhvr>
                                    </p:animEffect>
                                  </p:childTnLst>
                                </p:cTn>
                              </p:par>
                              <p:par>
                                <p:cTn id="27" presetID="5" presetClass="entr" presetSubtype="10"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checkerboard(across)">
                                      <p:cBhvr>
                                        <p:cTn id="29" dur="500"/>
                                        <p:tgtEl>
                                          <p:spTgt spid="3">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blinds(horizontal)">
                                      <p:cBhvr>
                                        <p:cTn id="34" dur="500"/>
                                        <p:tgtEl>
                                          <p:spTgt spid="3">
                                            <p:txEl>
                                              <p:pRg st="6" end="6"/>
                                            </p:txEl>
                                          </p:spTgt>
                                        </p:tgtEl>
                                      </p:cBhvr>
                                    </p:animEffect>
                                  </p:childTnLst>
                                </p:cTn>
                              </p:par>
                              <p:par>
                                <p:cTn id="35" presetID="3" presetClass="entr" presetSubtype="10"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linds(horizontal)">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altLang="en-US" dirty="0" smtClean="0"/>
              <a:t>新竹司法保護團隊大家庭</a:t>
            </a:r>
            <a:endParaRPr lang="zh-TW" altLang="en-US" dirty="0"/>
          </a:p>
        </p:txBody>
      </p:sp>
      <p:sp>
        <p:nvSpPr>
          <p:cNvPr id="4" name="頁尾版面配置區 3"/>
          <p:cNvSpPr>
            <a:spLocks noGrp="1"/>
          </p:cNvSpPr>
          <p:nvPr>
            <p:ph type="ftr" sz="quarter" idx="11"/>
          </p:nvPr>
        </p:nvSpPr>
        <p:spPr/>
        <p:txBody>
          <a:bodyPr/>
          <a:lstStyle/>
          <a:p>
            <a:endParaRPr lang="zh-TW"/>
          </a:p>
        </p:txBody>
      </p:sp>
      <p:sp>
        <p:nvSpPr>
          <p:cNvPr id="5" name="投影片編號版面配置區 4"/>
          <p:cNvSpPr>
            <a:spLocks noGrp="1"/>
          </p:cNvSpPr>
          <p:nvPr>
            <p:ph type="sldNum" sz="quarter" idx="12"/>
          </p:nvPr>
        </p:nvSpPr>
        <p:spPr/>
        <p:txBody>
          <a:bodyPr/>
          <a:lstStyle/>
          <a:p>
            <a:fld id="{E5C7EF4D-DD50-400C-9F04-EB20CB99416E}" type="slidenum">
              <a:rPr lang="en-US" altLang="zh-TW" sz="2800" smtClean="0">
                <a:solidFill>
                  <a:schemeClr val="tx2"/>
                </a:solidFill>
              </a:rPr>
              <a:pPr/>
              <a:t>7</a:t>
            </a:fld>
            <a:endParaRPr lang="zh-TW"/>
          </a:p>
        </p:txBody>
      </p:sp>
      <p:pic>
        <p:nvPicPr>
          <p:cNvPr id="6" name="Picture 4" descr="C:\Users\chang-h-y.MOJ\Desktop\司法保護據點\照片集錦\全家福.jpg"/>
          <p:cNvPicPr>
            <a:picLocks noGrp="1" noChangeAspect="1" noChangeArrowheads="1"/>
          </p:cNvPicPr>
          <p:nvPr>
            <p:ph idx="1"/>
          </p:nvPr>
        </p:nvPicPr>
        <p:blipFill>
          <a:blip r:embed="rId2" cstate="print"/>
          <a:srcRect/>
          <a:stretch>
            <a:fillRect/>
          </a:stretch>
        </p:blipFill>
        <p:spPr bwMode="auto">
          <a:xfrm>
            <a:off x="1500167" y="1391695"/>
            <a:ext cx="7449396" cy="49662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ecommStrat">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壁窗">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100000" t="100000" r="100000" b="10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100000" t="100000" r="100000" b="10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51000" t="-20000" r="2000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7878F0D-8F5E-4179-B863-A8E34C6815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RecommStrat</Template>
  <TotalTime>0</TotalTime>
  <Words>424</Words>
  <Application>Microsoft Office PowerPoint</Application>
  <PresentationFormat>如螢幕大小 (4:3)</PresentationFormat>
  <Paragraphs>110</Paragraphs>
  <Slides>7</Slides>
  <Notes>3</Notes>
  <HiddenSlides>0</HiddenSlides>
  <MMClips>0</MMClips>
  <ScaleCrop>false</ScaleCrop>
  <HeadingPairs>
    <vt:vector size="4" baseType="variant">
      <vt:variant>
        <vt:lpstr>佈景主題</vt:lpstr>
      </vt:variant>
      <vt:variant>
        <vt:i4>1</vt:i4>
      </vt:variant>
      <vt:variant>
        <vt:lpstr>投影片標題</vt:lpstr>
      </vt:variant>
      <vt:variant>
        <vt:i4>7</vt:i4>
      </vt:variant>
    </vt:vector>
  </HeadingPairs>
  <TitlesOfParts>
    <vt:vector size="8" baseType="lpstr">
      <vt:lpstr>RecommStrat</vt:lpstr>
      <vt:lpstr>新竹地區 司法保護據點執行成果                                          新竹地檢署  張顥誼    </vt:lpstr>
      <vt:lpstr>規劃前提原則</vt:lpstr>
      <vt:lpstr>犯罪被害保護 據點簡介 及服務成果     *一級預防 *受理後即時通報新竹分    會啟動保護程序 *課程活動由新竹分會承   辦  </vt:lpstr>
      <vt:lpstr>竹東醫院戒酒服務據點</vt:lpstr>
      <vt:lpstr>友好資源聯結服務平台(虛擬據點)</vt:lpstr>
      <vt:lpstr>檢討與策進</vt:lpstr>
      <vt:lpstr>新竹司法保護團隊大家庭</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2012-03-20T00:40:45Z</dcterms:created>
  <dcterms:modified xsi:type="dcterms:W3CDTF">2012-03-27T10:17:21Z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TC101671299990</vt:lpwstr>
  </property>
</Properties>
</file>